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6858000" cx="12192000"/>
  <p:notesSz cx="6858000" cy="9144000"/>
  <p:embeddedFontLst>
    <p:embeddedFont>
      <p:font typeface="Helvetica Neue"/>
      <p:regular r:id="rId37"/>
      <p:bold r:id="rId38"/>
      <p:italic r:id="rId39"/>
      <p:boldItalic r:id="rId40"/>
    </p:embeddedFont>
    <p:embeddedFont>
      <p:font typeface="Roboto Mon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hOMn7rTGNQ4qCrmN1AulcTAukL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CDB366-97F3-489F-8A24-7661BB48E6AB}">
  <a:tblStyle styleId="{67CDB366-97F3-489F-8A24-7661BB48E6A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5.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7.xml"/><Relationship Id="rId44" Type="http://schemas.openxmlformats.org/officeDocument/2006/relationships/font" Target="fonts/RobotoMono-boldItalic.fntdata"/><Relationship Id="rId21" Type="http://schemas.openxmlformats.org/officeDocument/2006/relationships/slide" Target="slides/slide16.xml"/><Relationship Id="rId43" Type="http://schemas.openxmlformats.org/officeDocument/2006/relationships/font" Target="fonts/RobotoMono-italic.fntdata"/><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HelveticaNeue-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HelveticaNeue-italic.fntdata"/><Relationship Id="rId16" Type="http://schemas.openxmlformats.org/officeDocument/2006/relationships/slide" Target="slides/slide11.xml"/><Relationship Id="rId38" Type="http://schemas.openxmlformats.org/officeDocument/2006/relationships/font" Target="fonts/HelveticaNeue-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indent="-228600" lvl="1" marL="914400" marR="0" rtl="0" algn="l">
              <a:spcBef>
                <a:spcPts val="360"/>
              </a:spcBef>
              <a:spcAft>
                <a:spcPts val="0"/>
              </a:spcAft>
              <a:buSzPts val="1400"/>
              <a:buNone/>
              <a:defRPr b="0" i="0" sz="1200" u="none" cap="none" strike="noStrike">
                <a:solidFill>
                  <a:schemeClr val="dk1"/>
                </a:solidFill>
                <a:latin typeface="Helvetica Neue"/>
                <a:ea typeface="Helvetica Neue"/>
                <a:cs typeface="Helvetica Neue"/>
                <a:sym typeface="Helvetica Neue"/>
              </a:defRPr>
            </a:lvl2pPr>
            <a:lvl3pPr indent="-228600" lvl="2" marL="1371600" marR="0" rtl="0" algn="l">
              <a:spcBef>
                <a:spcPts val="360"/>
              </a:spcBef>
              <a:spcAft>
                <a:spcPts val="0"/>
              </a:spcAft>
              <a:buSzPts val="1400"/>
              <a:buNone/>
              <a:defRPr b="0" i="0" sz="1200" u="none" cap="none" strike="noStrike">
                <a:solidFill>
                  <a:schemeClr val="dk1"/>
                </a:solidFill>
                <a:latin typeface="Helvetica Neue"/>
                <a:ea typeface="Helvetica Neue"/>
                <a:cs typeface="Helvetica Neue"/>
                <a:sym typeface="Helvetica Neue"/>
              </a:defRPr>
            </a:lvl3pPr>
            <a:lvl4pPr indent="-228600" lvl="3" marL="1828800" marR="0" rtl="0" algn="l">
              <a:spcBef>
                <a:spcPts val="360"/>
              </a:spcBef>
              <a:spcAft>
                <a:spcPts val="0"/>
              </a:spcAft>
              <a:buSzPts val="1400"/>
              <a:buNone/>
              <a:defRPr b="0" i="0" sz="1200" u="none" cap="none" strike="noStrike">
                <a:solidFill>
                  <a:schemeClr val="dk1"/>
                </a:solidFill>
                <a:latin typeface="Helvetica Neue"/>
                <a:ea typeface="Helvetica Neue"/>
                <a:cs typeface="Helvetica Neue"/>
                <a:sym typeface="Helvetica Neue"/>
              </a:defRPr>
            </a:lvl4pPr>
            <a:lvl5pPr indent="-228600" lvl="4" marL="2286000" marR="0" rtl="0" algn="l">
              <a:spcBef>
                <a:spcPts val="360"/>
              </a:spcBef>
              <a:spcAft>
                <a:spcPts val="0"/>
              </a:spcAft>
              <a:buSzPts val="1400"/>
              <a:buNone/>
              <a:defRPr b="0" i="0" sz="1200" u="none" cap="none" strike="noStrike">
                <a:solidFill>
                  <a:schemeClr val="dk1"/>
                </a:solidFill>
                <a:latin typeface="Helvetica Neue"/>
                <a:ea typeface="Helvetica Neue"/>
                <a:cs typeface="Helvetica Neue"/>
                <a:sym typeface="Helvetica Neue"/>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Helvetica Neue"/>
                <a:ea typeface="Helvetica Neue"/>
                <a:cs typeface="Helvetica Neue"/>
                <a:sym typeface="Helvetica Neue"/>
              </a:rPr>
              <a:t>‹#›</a:t>
            </a:fld>
            <a:endParaRPr b="0" i="0" sz="1200" u="none" cap="none" strike="noStrike">
              <a:solidFill>
                <a:schemeClr val="dk1"/>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8" name="Google Shape;32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99bdbad361_2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1200"/>
              </a:spcBef>
              <a:spcAft>
                <a:spcPts val="1200"/>
              </a:spcAft>
              <a:buNone/>
            </a:pPr>
            <a:r>
              <a:rPr lang="en-US"/>
              <a:t>These tools form the building blocks of the new constructions in the paper.</a:t>
            </a:r>
            <a:endParaRPr/>
          </a:p>
        </p:txBody>
      </p:sp>
      <p:sp>
        <p:nvSpPr>
          <p:cNvPr id="394" name="Google Shape;394;g399bdbad361_2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9a0b29749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9a0b29749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2" name="Google Shape;402;g39a0b29749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 As stated in the introduction, the AVSS scheme of [CR93] falls short of our needs in order to be able to compute. </a:t>
            </a:r>
            <a:endParaRPr/>
          </a:p>
        </p:txBody>
      </p:sp>
      <p:sp>
        <p:nvSpPr>
          <p:cNvPr id="408" name="Google Shape;40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99bdbad361_2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 As stated in the introduction, the AVSS scheme of [CR93] falls short of our needs in order to be able to compute. </a:t>
            </a:r>
            <a:endParaRPr/>
          </a:p>
        </p:txBody>
      </p:sp>
      <p:sp>
        <p:nvSpPr>
          <p:cNvPr id="416" name="Google Shape;416;g399bdbad361_2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99bdbad361_2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The protocol L(.) ensures that each player can access his share of the secret. The self correcting property is embedded in the protocol G(.). The output of this function may be null (for faulty players), but if it is not null then it is guaranteed to be a proper share.</a:t>
            </a:r>
            <a:endParaRPr/>
          </a:p>
          <a:p>
            <a:pPr indent="0" lvl="0" marL="0" rtl="0" algn="l">
              <a:lnSpc>
                <a:spcPct val="115000"/>
              </a:lnSpc>
              <a:spcBef>
                <a:spcPts val="1200"/>
              </a:spcBef>
              <a:spcAft>
                <a:spcPts val="0"/>
              </a:spcAft>
              <a:buClr>
                <a:schemeClr val="dk1"/>
              </a:buClr>
              <a:buSzPts val="1100"/>
              <a:buFont typeface="Arial"/>
              <a:buNone/>
            </a:pPr>
            <a:r>
              <a:rPr lang="en-US" sz="1100">
                <a:latin typeface="Arial"/>
                <a:ea typeface="Arial"/>
                <a:cs typeface="Arial"/>
                <a:sym typeface="Arial"/>
              </a:rPr>
              <a:t>In the definition, once an honest player finishes Sh, there must exist:</a:t>
            </a:r>
            <a:endParaRPr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lang="en-US" sz="1100">
                <a:latin typeface="Arial"/>
                <a:ea typeface="Arial"/>
                <a:cs typeface="Arial"/>
                <a:sym typeface="Arial"/>
              </a:rPr>
              <a:t>a unique secret </a:t>
            </a:r>
            <a:r>
              <a:rPr b="1" lang="en-US" sz="1100">
                <a:latin typeface="Arial"/>
                <a:ea typeface="Arial"/>
                <a:cs typeface="Arial"/>
                <a:sym typeface="Arial"/>
              </a:rPr>
              <a:t>r</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a unique set of consistent shares </a:t>
            </a:r>
            <a:r>
              <a:rPr b="1" lang="en-US" sz="1100">
                <a:latin typeface="Arial"/>
                <a:ea typeface="Arial"/>
                <a:cs typeface="Arial"/>
                <a:sym typeface="Arial"/>
              </a:rPr>
              <a:t>β₁,…,βₙ</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lang="en-US" sz="1100">
                <a:latin typeface="Arial"/>
                <a:ea typeface="Arial"/>
                <a:cs typeface="Arial"/>
                <a:sym typeface="Arial"/>
              </a:rPr>
              <a:t>functions </a:t>
            </a:r>
            <a:r>
              <a:rPr b="1" lang="en-US" sz="1100">
                <a:latin typeface="Arial"/>
                <a:ea typeface="Arial"/>
                <a:cs typeface="Arial"/>
                <a:sym typeface="Arial"/>
              </a:rPr>
              <a:t>L(i)</a:t>
            </a:r>
            <a:r>
              <a:rPr lang="en-US" sz="1100">
                <a:latin typeface="Arial"/>
                <a:ea typeface="Arial"/>
                <a:cs typeface="Arial"/>
                <a:sym typeface="Arial"/>
              </a:rPr>
              <a:t> and </a:t>
            </a:r>
            <a:r>
              <a:rPr b="1" lang="en-US" sz="1100">
                <a:latin typeface="Arial"/>
                <a:ea typeface="Arial"/>
                <a:cs typeface="Arial"/>
                <a:sym typeface="Arial"/>
              </a:rPr>
              <a:t>G(i)</a:t>
            </a:r>
            <a:r>
              <a:rPr lang="en-US" sz="1100">
                <a:latin typeface="Arial"/>
                <a:ea typeface="Arial"/>
                <a:cs typeface="Arial"/>
                <a:sym typeface="Arial"/>
              </a:rPr>
              <a:t> for each player.</a:t>
            </a:r>
            <a:endParaRPr sz="1100">
              <a:latin typeface="Arial"/>
              <a:ea typeface="Arial"/>
              <a:cs typeface="Arial"/>
              <a:sym typeface="Arial"/>
            </a:endParaRPr>
          </a:p>
          <a:p>
            <a:pPr indent="0" lvl="0" marL="0" rtl="0" algn="l">
              <a:lnSpc>
                <a:spcPct val="115000"/>
              </a:lnSpc>
              <a:spcBef>
                <a:spcPts val="1200"/>
              </a:spcBef>
              <a:spcAft>
                <a:spcPts val="1200"/>
              </a:spcAft>
              <a:buNone/>
            </a:pPr>
            <a:r>
              <a:rPr lang="en-US" sz="1100">
                <a:latin typeface="Arial"/>
                <a:ea typeface="Arial"/>
                <a:cs typeface="Arial"/>
                <a:sym typeface="Arial"/>
              </a:rPr>
              <a:t>These objects formalize </a:t>
            </a:r>
            <a:r>
              <a:rPr b="1" lang="en-US" sz="1100">
                <a:latin typeface="Arial"/>
                <a:ea typeface="Arial"/>
                <a:cs typeface="Arial"/>
                <a:sym typeface="Arial"/>
              </a:rPr>
              <a:t>how the protocol corrects errors</a:t>
            </a:r>
            <a:r>
              <a:rPr lang="en-US" sz="1100">
                <a:latin typeface="Arial"/>
                <a:ea typeface="Arial"/>
                <a:cs typeface="Arial"/>
                <a:sym typeface="Arial"/>
              </a:rPr>
              <a:t> and ensures consistent shares, even if the dealer was faulty.</a:t>
            </a:r>
            <a:endParaRPr/>
          </a:p>
        </p:txBody>
      </p:sp>
      <p:sp>
        <p:nvSpPr>
          <p:cNvPr id="424" name="Google Shape;424;g399bdbad361_2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99bdbad361_2_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Due to the properties of AVSS-Share, he is now committed to n values. He proceeds to prove that these values are proper shares. He does this using the cut and choose zero knowledge technique [CCD88] for proving that n values define a polynomial of degree ~ t.</a:t>
            </a:r>
            <a:endParaRPr/>
          </a:p>
        </p:txBody>
      </p:sp>
      <p:sp>
        <p:nvSpPr>
          <p:cNvPr id="432" name="Google Shape;432;g399bdbad361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0" name="Google Shape;44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3865a69f83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6" name="Google Shape;446;g3865a69f83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3865a69f83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3" name="Google Shape;453;g3865a69f83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a3a3c48e7d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9" name="Google Shape;459;g3a3a3c48e7d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a451377405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a451377405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7" name="Google Shape;467;g3a451377405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a451377405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3a451377405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7" name="Google Shape;477;g3a451377405_0_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a453a6716c_1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a453a6716c_1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5" name="Google Shape;485;g3a453a6716c_1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a453a6716c_1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a453a6716c_1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4" name="Google Shape;494;g3a453a6716c_1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a7b41267f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a7b41267fe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4" name="Google Shape;504;g3a7b41267fe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a453a6716c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a453a6716c_1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4" name="Google Shape;514;g3a453a6716c_1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a453a6716c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3a453a6716c_1_1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3" name="Google Shape;523;g3a453a6716c_1_1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a46764aa1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a46764aa14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2" name="Google Shape;532;g3a46764aa14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99bdbad361_4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99bdbad361_4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9" name="Google Shape;539;g399bdbad361_4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99bdbad361_4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99bdbad361_4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6" name="Google Shape;546;g399bdbad361_4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a47b14992b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a47b14992b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1" name="Google Shape;341;g3a47b14992b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99bdbad361_4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99bdbad361_4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3" name="Google Shape;553;g399bdbad361_4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99bdbad361_4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99bdbad361_4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60" name="Google Shape;560;g399bdbad361_4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a47b14992b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a47b14992b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9" name="Google Shape;349;g3a47b14992b_1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a47b14992b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a47b14992b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6" name="Google Shape;356;g3a47b14992b_1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a47b14992b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a47b14992b_1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3" name="Google Shape;363;g3a47b14992b_1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a:t>This asynchrony is the core difficulty: without timing guarantees, the adversary can strategically delay honest players in ways that break many classical protocols.</a:t>
            </a:r>
            <a:endParaRPr b="1"/>
          </a:p>
          <a:p>
            <a:pPr indent="0" lvl="0" marL="0" rtl="0" algn="l">
              <a:spcBef>
                <a:spcPts val="360"/>
              </a:spcBef>
              <a:spcAft>
                <a:spcPts val="0"/>
              </a:spcAft>
              <a:buNone/>
            </a:pPr>
            <a:r>
              <a:rPr lang="en-US"/>
              <a:t>The faulty players may deviate from their protocols, and collaborate in order to reveal private data of honest players, and even to disrupt the computation.</a:t>
            </a:r>
            <a:endParaRPr/>
          </a:p>
        </p:txBody>
      </p:sp>
      <p:sp>
        <p:nvSpPr>
          <p:cNvPr id="369" name="Google Shape;36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99bdbad361_2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 To model the faulty players’ behavior, we postulate a computationally unbounded, dynamic adversary.  Once a player is picked by the adversary, he hands over to him all his private data, and gives the adversary the control on his next moves. </a:t>
            </a:r>
            <a:endParaRPr/>
          </a:p>
          <a:p>
            <a:pPr indent="0" lvl="0" marL="0" rtl="0" algn="l">
              <a:spcBef>
                <a:spcPts val="360"/>
              </a:spcBef>
              <a:spcAft>
                <a:spcPts val="0"/>
              </a:spcAft>
              <a:buNone/>
            </a:pPr>
            <a:r>
              <a:rPr b="1" lang="en-US"/>
              <a:t>This “full-information adversary + asynchronous scheduler” is strictly stronger than synchronous or crash-fault models.</a:t>
            </a:r>
            <a:endParaRPr b="1"/>
          </a:p>
        </p:txBody>
      </p:sp>
      <p:sp>
        <p:nvSpPr>
          <p:cNvPr id="376" name="Google Shape;376;g399bdbad361_2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99bdbad361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Each player Pi holds a private input Zi, and the players wish to securely compute the exact value of a function F(z1, . . . .Zn).</a:t>
            </a:r>
            <a:endParaRPr/>
          </a:p>
          <a:p>
            <a:pPr indent="0" lvl="0" marL="0" rtl="0" algn="l">
              <a:spcBef>
                <a:spcPts val="360"/>
              </a:spcBef>
              <a:spcAft>
                <a:spcPts val="0"/>
              </a:spcAft>
              <a:buNone/>
            </a:pPr>
            <a:r>
              <a:rPr lang="en-US"/>
              <a:t> We say that an asynchronous protocol computes a function F in our model if the output of the players is equivalent to their output in the ideal trusted party scenario. </a:t>
            </a:r>
            <a:endParaRPr/>
          </a:p>
          <a:p>
            <a:pPr indent="0" lvl="0" marL="0" rtl="0" algn="l">
              <a:lnSpc>
                <a:spcPct val="115000"/>
              </a:lnSpc>
              <a:spcBef>
                <a:spcPts val="1200"/>
              </a:spcBef>
              <a:spcAft>
                <a:spcPts val="0"/>
              </a:spcAft>
              <a:buClr>
                <a:schemeClr val="dk1"/>
              </a:buClr>
              <a:buSzPts val="1100"/>
              <a:buFont typeface="Arial"/>
              <a:buNone/>
            </a:pPr>
            <a:r>
              <a:rPr b="1" lang="en-US"/>
              <a:t>A real protocol is correct if it emulates this behavior.</a:t>
            </a:r>
            <a:endParaRPr b="1"/>
          </a:p>
          <a:p>
            <a:pPr indent="0" lvl="0" marL="0" rtl="0" algn="l">
              <a:spcBef>
                <a:spcPts val="1200"/>
              </a:spcBef>
              <a:spcAft>
                <a:spcPts val="0"/>
              </a:spcAft>
              <a:buNone/>
            </a:pPr>
            <a:r>
              <a:t/>
            </a:r>
            <a:endParaRPr/>
          </a:p>
        </p:txBody>
      </p:sp>
      <p:sp>
        <p:nvSpPr>
          <p:cNvPr id="386" name="Google Shape;386;g399bdbad361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ection Header" type="secHead">
  <p:cSld name="SECTION_HEADER">
    <p:spTree>
      <p:nvGrpSpPr>
        <p:cNvPr id="15" name="Shape 15"/>
        <p:cNvGrpSpPr/>
        <p:nvPr/>
      </p:nvGrpSpPr>
      <p:grpSpPr>
        <a:xfrm>
          <a:off x="0" y="0"/>
          <a:ext cx="0" cy="0"/>
          <a:chOff x="0" y="0"/>
          <a:chExt cx="0" cy="0"/>
        </a:xfrm>
      </p:grpSpPr>
      <p:pic>
        <p:nvPicPr>
          <p:cNvPr descr="A person sitting in a room&#10;&#10;Description automatically generated" id="16" name="Google Shape;16;p37"/>
          <p:cNvPicPr preferRelativeResize="0"/>
          <p:nvPr/>
        </p:nvPicPr>
        <p:blipFill rotWithShape="1">
          <a:blip r:embed="rId2">
            <a:alphaModFix amt="54000"/>
          </a:blip>
          <a:srcRect b="0" l="0" r="0" t="0"/>
          <a:stretch/>
        </p:blipFill>
        <p:spPr>
          <a:xfrm>
            <a:off x="0" y="0"/>
            <a:ext cx="12192000" cy="6858000"/>
          </a:xfrm>
          <a:prstGeom prst="rect">
            <a:avLst/>
          </a:prstGeom>
          <a:solidFill>
            <a:schemeClr val="accent6"/>
          </a:solidFill>
          <a:ln>
            <a:noFill/>
          </a:ln>
        </p:spPr>
      </p:pic>
      <p:pic>
        <p:nvPicPr>
          <p:cNvPr id="17" name="Google Shape;17;p37"/>
          <p:cNvPicPr preferRelativeResize="0"/>
          <p:nvPr/>
        </p:nvPicPr>
        <p:blipFill rotWithShape="1">
          <a:blip r:embed="rId3">
            <a:alphaModFix/>
          </a:blip>
          <a:srcRect b="0" l="0" r="0" t="0"/>
          <a:stretch/>
        </p:blipFill>
        <p:spPr>
          <a:xfrm>
            <a:off x="10391213" y="6206761"/>
            <a:ext cx="1375059" cy="226885"/>
          </a:xfrm>
          <a:prstGeom prst="rect">
            <a:avLst/>
          </a:prstGeom>
          <a:noFill/>
          <a:ln>
            <a:noFill/>
          </a:ln>
        </p:spPr>
      </p:pic>
      <p:sp>
        <p:nvSpPr>
          <p:cNvPr id="18" name="Google Shape;18;p37"/>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9" name="Google Shape;19;p37"/>
          <p:cNvSpPr txBox="1"/>
          <p:nvPr>
            <p:ph type="title"/>
          </p:nvPr>
        </p:nvSpPr>
        <p:spPr>
          <a:xfrm>
            <a:off x="822960" y="3655583"/>
            <a:ext cx="10455081" cy="927883"/>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SzPts val="1400"/>
              <a:buNone/>
              <a:defRPr b="1" i="0" sz="4800">
                <a:solidFill>
                  <a:srgbClr val="FFFFFF"/>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0" name="Google Shape;20;p37"/>
          <p:cNvSpPr txBox="1"/>
          <p:nvPr>
            <p:ph idx="1" type="body"/>
          </p:nvPr>
        </p:nvSpPr>
        <p:spPr>
          <a:xfrm>
            <a:off x="831851" y="4589464"/>
            <a:ext cx="9185909"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rgbClr val="FFFFFF"/>
              </a:buClr>
              <a:buSzPts val="2400"/>
              <a:buNone/>
              <a:defRPr sz="2400">
                <a:solidFill>
                  <a:srgbClr val="FFFFFF"/>
                </a:solidFill>
              </a:defRPr>
            </a:lvl1pPr>
            <a:lvl2pPr indent="-228600" lvl="1" marL="914400" algn="l">
              <a:lnSpc>
                <a:spcPct val="120000"/>
              </a:lnSpc>
              <a:spcBef>
                <a:spcPts val="600"/>
              </a:spcBef>
              <a:spcAft>
                <a:spcPts val="0"/>
              </a:spcAft>
              <a:buClr>
                <a:srgbClr val="888B95"/>
              </a:buClr>
              <a:buSzPts val="2000"/>
              <a:buNone/>
              <a:defRPr sz="2000">
                <a:solidFill>
                  <a:srgbClr val="888B95"/>
                </a:solidFill>
              </a:defRPr>
            </a:lvl2pPr>
            <a:lvl3pPr indent="-228600" lvl="2" marL="1371600" algn="l">
              <a:lnSpc>
                <a:spcPct val="120000"/>
              </a:lnSpc>
              <a:spcBef>
                <a:spcPts val="600"/>
              </a:spcBef>
              <a:spcAft>
                <a:spcPts val="0"/>
              </a:spcAft>
              <a:buClr>
                <a:srgbClr val="888B95"/>
              </a:buClr>
              <a:buSzPts val="1800"/>
              <a:buNone/>
              <a:defRPr sz="1800">
                <a:solidFill>
                  <a:srgbClr val="888B95"/>
                </a:solidFill>
              </a:defRPr>
            </a:lvl3pPr>
            <a:lvl4pPr indent="-228600" lvl="3" marL="1828800" algn="l">
              <a:lnSpc>
                <a:spcPct val="120000"/>
              </a:lnSpc>
              <a:spcBef>
                <a:spcPts val="600"/>
              </a:spcBef>
              <a:spcAft>
                <a:spcPts val="0"/>
              </a:spcAft>
              <a:buClr>
                <a:srgbClr val="888B95"/>
              </a:buClr>
              <a:buSzPts val="1600"/>
              <a:buNone/>
              <a:defRPr sz="1600">
                <a:solidFill>
                  <a:srgbClr val="888B95"/>
                </a:solidFill>
              </a:defRPr>
            </a:lvl4pPr>
            <a:lvl5pPr indent="-228600" lvl="4" marL="2286000" algn="l">
              <a:lnSpc>
                <a:spcPct val="120000"/>
              </a:lnSpc>
              <a:spcBef>
                <a:spcPts val="600"/>
              </a:spcBef>
              <a:spcAft>
                <a:spcPts val="0"/>
              </a:spcAft>
              <a:buClr>
                <a:srgbClr val="888B95"/>
              </a:buClr>
              <a:buSzPts val="1600"/>
              <a:buNone/>
              <a:defRPr sz="1600">
                <a:solidFill>
                  <a:srgbClr val="888B95"/>
                </a:solidFill>
              </a:defRPr>
            </a:lvl5pPr>
            <a:lvl6pPr indent="-228600" lvl="5" marL="2743200" algn="l">
              <a:lnSpc>
                <a:spcPct val="90000"/>
              </a:lnSpc>
              <a:spcBef>
                <a:spcPts val="600"/>
              </a:spcBef>
              <a:spcAft>
                <a:spcPts val="0"/>
              </a:spcAft>
              <a:buClr>
                <a:srgbClr val="888B95"/>
              </a:buClr>
              <a:buSzPts val="1600"/>
              <a:buNone/>
              <a:defRPr sz="1600">
                <a:solidFill>
                  <a:srgbClr val="888B95"/>
                </a:solidFill>
              </a:defRPr>
            </a:lvl6pPr>
            <a:lvl7pPr indent="-228600" lvl="6" marL="3200400" algn="l">
              <a:lnSpc>
                <a:spcPct val="90000"/>
              </a:lnSpc>
              <a:spcBef>
                <a:spcPts val="500"/>
              </a:spcBef>
              <a:spcAft>
                <a:spcPts val="0"/>
              </a:spcAft>
              <a:buClr>
                <a:srgbClr val="888B95"/>
              </a:buClr>
              <a:buSzPts val="1600"/>
              <a:buNone/>
              <a:defRPr sz="1600">
                <a:solidFill>
                  <a:srgbClr val="888B95"/>
                </a:solidFill>
              </a:defRPr>
            </a:lvl7pPr>
            <a:lvl8pPr indent="-228600" lvl="7" marL="3657600" algn="l">
              <a:lnSpc>
                <a:spcPct val="90000"/>
              </a:lnSpc>
              <a:spcBef>
                <a:spcPts val="500"/>
              </a:spcBef>
              <a:spcAft>
                <a:spcPts val="0"/>
              </a:spcAft>
              <a:buClr>
                <a:srgbClr val="888B95"/>
              </a:buClr>
              <a:buSzPts val="1600"/>
              <a:buNone/>
              <a:defRPr sz="1600">
                <a:solidFill>
                  <a:srgbClr val="888B95"/>
                </a:solidFill>
              </a:defRPr>
            </a:lvl8pPr>
            <a:lvl9pPr indent="-228600" lvl="8" marL="4114800" algn="l">
              <a:lnSpc>
                <a:spcPct val="90000"/>
              </a:lnSpc>
              <a:spcBef>
                <a:spcPts val="500"/>
              </a:spcBef>
              <a:spcAft>
                <a:spcPts val="0"/>
              </a:spcAft>
              <a:buClr>
                <a:srgbClr val="888B95"/>
              </a:buClr>
              <a:buSzPts val="1600"/>
              <a:buNone/>
              <a:defRPr sz="1600">
                <a:solidFill>
                  <a:srgbClr val="888B95"/>
                </a:solidFill>
              </a:defRPr>
            </a:lvl9pPr>
          </a:lstStyle>
          <a:p/>
        </p:txBody>
      </p:sp>
      <p:sp>
        <p:nvSpPr>
          <p:cNvPr id="21" name="Google Shape;21;p37"/>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7"/>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7"/>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chemeClr val="dk1"/>
        </a:solidFill>
      </p:bgPr>
    </p:bg>
    <p:spTree>
      <p:nvGrpSpPr>
        <p:cNvPr id="89" name="Shape 89"/>
        <p:cNvGrpSpPr/>
        <p:nvPr/>
      </p:nvGrpSpPr>
      <p:grpSpPr>
        <a:xfrm>
          <a:off x="0" y="0"/>
          <a:ext cx="0" cy="0"/>
          <a:chOff x="0" y="0"/>
          <a:chExt cx="0" cy="0"/>
        </a:xfrm>
      </p:grpSpPr>
      <p:pic>
        <p:nvPicPr>
          <p:cNvPr id="90" name="Google Shape;90;p46"/>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91" name="Google Shape;91;p46"/>
          <p:cNvSpPr txBox="1"/>
          <p:nvPr>
            <p:ph type="title"/>
          </p:nvPr>
        </p:nvSpPr>
        <p:spPr>
          <a:xfrm>
            <a:off x="838199" y="365125"/>
            <a:ext cx="9981585"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a:solidFill>
                  <a:srgbClr val="FFFFFF"/>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92" name="Google Shape;92;p46"/>
          <p:cNvSpPr txBox="1"/>
          <p:nvPr>
            <p:ph idx="1" type="body"/>
          </p:nvPr>
        </p:nvSpPr>
        <p:spPr>
          <a:xfrm>
            <a:off x="838200" y="1825625"/>
            <a:ext cx="91592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solidFill>
                  <a:srgbClr val="FFFFFF"/>
                </a:solidFill>
              </a:defRPr>
            </a:lvl1pPr>
            <a:lvl2pPr indent="-381000" lvl="1" marL="914400" algn="l">
              <a:lnSpc>
                <a:spcPct val="120000"/>
              </a:lnSpc>
              <a:spcBef>
                <a:spcPts val="600"/>
              </a:spcBef>
              <a:spcAft>
                <a:spcPts val="0"/>
              </a:spcAft>
              <a:buClr>
                <a:srgbClr val="FFFFFF"/>
              </a:buClr>
              <a:buSzPts val="2400"/>
              <a:buChar char="•"/>
              <a:defRPr>
                <a:solidFill>
                  <a:srgbClr val="FFFFFF"/>
                </a:solidFill>
              </a:defRPr>
            </a:lvl2pPr>
            <a:lvl3pPr indent="-355600" lvl="2" marL="1371600" algn="l">
              <a:lnSpc>
                <a:spcPct val="120000"/>
              </a:lnSpc>
              <a:spcBef>
                <a:spcPts val="600"/>
              </a:spcBef>
              <a:spcAft>
                <a:spcPts val="0"/>
              </a:spcAft>
              <a:buClr>
                <a:srgbClr val="FFFFFF"/>
              </a:buClr>
              <a:buSzPts val="2000"/>
              <a:buChar char="•"/>
              <a:defRPr>
                <a:solidFill>
                  <a:srgbClr val="FFFFFF"/>
                </a:solidFill>
              </a:defRPr>
            </a:lvl3pPr>
            <a:lvl4pPr indent="-342900" lvl="3" marL="1828800" algn="l">
              <a:lnSpc>
                <a:spcPct val="120000"/>
              </a:lnSpc>
              <a:spcBef>
                <a:spcPts val="600"/>
              </a:spcBef>
              <a:spcAft>
                <a:spcPts val="0"/>
              </a:spcAft>
              <a:buClr>
                <a:srgbClr val="FFFFFF"/>
              </a:buClr>
              <a:buSzPts val="1800"/>
              <a:buChar char="•"/>
              <a:defRPr>
                <a:solidFill>
                  <a:srgbClr val="FFFFFF"/>
                </a:solidFill>
              </a:defRPr>
            </a:lvl4pPr>
            <a:lvl5pPr indent="-342900" lvl="4" marL="2286000" algn="l">
              <a:lnSpc>
                <a:spcPct val="120000"/>
              </a:lnSpc>
              <a:spcBef>
                <a:spcPts val="600"/>
              </a:spcBef>
              <a:spcAft>
                <a:spcPts val="0"/>
              </a:spcAft>
              <a:buClr>
                <a:srgbClr val="FFFFFF"/>
              </a:buClr>
              <a:buSzPts val="1800"/>
              <a:buChar char="•"/>
              <a:defRPr>
                <a:solidFill>
                  <a:srgbClr val="FFFFFF"/>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46"/>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42FEE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46"/>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95" name="Google Shape;95;p46"/>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bg>
      <p:bgPr>
        <a:solidFill>
          <a:schemeClr val="lt1"/>
        </a:solidFill>
      </p:bgPr>
    </p:bg>
    <p:spTree>
      <p:nvGrpSpPr>
        <p:cNvPr id="96" name="Shape 96"/>
        <p:cNvGrpSpPr/>
        <p:nvPr/>
      </p:nvGrpSpPr>
      <p:grpSpPr>
        <a:xfrm>
          <a:off x="0" y="0"/>
          <a:ext cx="0" cy="0"/>
          <a:chOff x="0" y="0"/>
          <a:chExt cx="0" cy="0"/>
        </a:xfrm>
      </p:grpSpPr>
      <p:pic>
        <p:nvPicPr>
          <p:cNvPr id="97" name="Google Shape;97;p47"/>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98" name="Google Shape;98;p47"/>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99" name="Google Shape;99;p47"/>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0" name="Google Shape;100;p47"/>
          <p:cNvSpPr txBox="1"/>
          <p:nvPr>
            <p:ph idx="1" type="body"/>
          </p:nvPr>
        </p:nvSpPr>
        <p:spPr>
          <a:xfrm>
            <a:off x="838200" y="1825625"/>
            <a:ext cx="91592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47"/>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7"/>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03" name="Google Shape;103;p47"/>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bg>
      <p:bgPr>
        <a:solidFill>
          <a:schemeClr val="dk2"/>
        </a:solidFill>
      </p:bgPr>
    </p:bg>
    <p:spTree>
      <p:nvGrpSpPr>
        <p:cNvPr id="104" name="Shape 104"/>
        <p:cNvGrpSpPr/>
        <p:nvPr/>
      </p:nvGrpSpPr>
      <p:grpSpPr>
        <a:xfrm>
          <a:off x="0" y="0"/>
          <a:ext cx="0" cy="0"/>
          <a:chOff x="0" y="0"/>
          <a:chExt cx="0" cy="0"/>
        </a:xfrm>
      </p:grpSpPr>
      <p:pic>
        <p:nvPicPr>
          <p:cNvPr id="105" name="Google Shape;105;p48"/>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06" name="Google Shape;106;p48"/>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a:solidFill>
                  <a:srgbClr val="FFFFFF"/>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07" name="Google Shape;107;p48"/>
          <p:cNvSpPr txBox="1"/>
          <p:nvPr>
            <p:ph idx="1" type="body"/>
          </p:nvPr>
        </p:nvSpPr>
        <p:spPr>
          <a:xfrm>
            <a:off x="838200" y="1825625"/>
            <a:ext cx="91592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solidFill>
                  <a:srgbClr val="FFFFFF"/>
                </a:solidFill>
              </a:defRPr>
            </a:lvl1pPr>
            <a:lvl2pPr indent="-381000" lvl="1" marL="914400" algn="l">
              <a:lnSpc>
                <a:spcPct val="120000"/>
              </a:lnSpc>
              <a:spcBef>
                <a:spcPts val="600"/>
              </a:spcBef>
              <a:spcAft>
                <a:spcPts val="0"/>
              </a:spcAft>
              <a:buClr>
                <a:srgbClr val="FFFFFF"/>
              </a:buClr>
              <a:buSzPts val="2400"/>
              <a:buChar char="•"/>
              <a:defRPr>
                <a:solidFill>
                  <a:srgbClr val="FFFFFF"/>
                </a:solidFill>
              </a:defRPr>
            </a:lvl2pPr>
            <a:lvl3pPr indent="-355600" lvl="2" marL="1371600" algn="l">
              <a:lnSpc>
                <a:spcPct val="120000"/>
              </a:lnSpc>
              <a:spcBef>
                <a:spcPts val="600"/>
              </a:spcBef>
              <a:spcAft>
                <a:spcPts val="0"/>
              </a:spcAft>
              <a:buClr>
                <a:srgbClr val="FFFFFF"/>
              </a:buClr>
              <a:buSzPts val="2000"/>
              <a:buChar char="•"/>
              <a:defRPr>
                <a:solidFill>
                  <a:srgbClr val="FFFFFF"/>
                </a:solidFill>
              </a:defRPr>
            </a:lvl3pPr>
            <a:lvl4pPr indent="-342900" lvl="3" marL="1828800" algn="l">
              <a:lnSpc>
                <a:spcPct val="120000"/>
              </a:lnSpc>
              <a:spcBef>
                <a:spcPts val="600"/>
              </a:spcBef>
              <a:spcAft>
                <a:spcPts val="0"/>
              </a:spcAft>
              <a:buClr>
                <a:srgbClr val="FFFFFF"/>
              </a:buClr>
              <a:buSzPts val="1800"/>
              <a:buChar char="•"/>
              <a:defRPr>
                <a:solidFill>
                  <a:srgbClr val="FFFFFF"/>
                </a:solidFill>
              </a:defRPr>
            </a:lvl4pPr>
            <a:lvl5pPr indent="-342900" lvl="4" marL="2286000" algn="l">
              <a:lnSpc>
                <a:spcPct val="120000"/>
              </a:lnSpc>
              <a:spcBef>
                <a:spcPts val="600"/>
              </a:spcBef>
              <a:spcAft>
                <a:spcPts val="0"/>
              </a:spcAft>
              <a:buClr>
                <a:srgbClr val="FFFFFF"/>
              </a:buClr>
              <a:buSzPts val="1800"/>
              <a:buChar char="•"/>
              <a:defRPr>
                <a:solidFill>
                  <a:srgbClr val="FFFFFF"/>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48"/>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42FEE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8"/>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10" name="Google Shape;110;p48"/>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bg>
      <p:bgPr>
        <a:solidFill>
          <a:srgbClr val="6FCFEB"/>
        </a:solidFill>
      </p:bgPr>
    </p:bg>
    <p:spTree>
      <p:nvGrpSpPr>
        <p:cNvPr id="111" name="Shape 111"/>
        <p:cNvGrpSpPr/>
        <p:nvPr/>
      </p:nvGrpSpPr>
      <p:grpSpPr>
        <a:xfrm>
          <a:off x="0" y="0"/>
          <a:ext cx="0" cy="0"/>
          <a:chOff x="0" y="0"/>
          <a:chExt cx="0" cy="0"/>
        </a:xfrm>
      </p:grpSpPr>
      <p:pic>
        <p:nvPicPr>
          <p:cNvPr id="112" name="Google Shape;112;p49"/>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13" name="Google Shape;113;p49"/>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14" name="Google Shape;114;p49"/>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15" name="Google Shape;115;p49"/>
          <p:cNvSpPr txBox="1"/>
          <p:nvPr>
            <p:ph idx="1" type="body"/>
          </p:nvPr>
        </p:nvSpPr>
        <p:spPr>
          <a:xfrm>
            <a:off x="838200" y="1825625"/>
            <a:ext cx="91592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49"/>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9"/>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18" name="Google Shape;118;p49"/>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p:cSld name="5_Title and Content">
    <p:spTree>
      <p:nvGrpSpPr>
        <p:cNvPr id="119" name="Shape 119"/>
        <p:cNvGrpSpPr/>
        <p:nvPr/>
      </p:nvGrpSpPr>
      <p:grpSpPr>
        <a:xfrm>
          <a:off x="0" y="0"/>
          <a:ext cx="0" cy="0"/>
          <a:chOff x="0" y="0"/>
          <a:chExt cx="0" cy="0"/>
        </a:xfrm>
      </p:grpSpPr>
      <p:pic>
        <p:nvPicPr>
          <p:cNvPr id="120" name="Google Shape;120;p50"/>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21" name="Google Shape;121;p50"/>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22" name="Google Shape;122;p50"/>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23" name="Google Shape;123;p50"/>
          <p:cNvSpPr txBox="1"/>
          <p:nvPr>
            <p:ph idx="1" type="body"/>
          </p:nvPr>
        </p:nvSpPr>
        <p:spPr>
          <a:xfrm>
            <a:off x="5717753" y="1825625"/>
            <a:ext cx="4957591" cy="4351339"/>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400"/>
              <a:buNone/>
              <a:defRPr sz="2400"/>
            </a:lvl1pPr>
            <a:lvl2pPr indent="-228600" lvl="1" marL="914400" algn="l">
              <a:lnSpc>
                <a:spcPct val="120000"/>
              </a:lnSpc>
              <a:spcBef>
                <a:spcPts val="600"/>
              </a:spcBef>
              <a:spcAft>
                <a:spcPts val="0"/>
              </a:spcAft>
              <a:buClr>
                <a:schemeClr val="dk1"/>
              </a:buClr>
              <a:buSzPts val="2400"/>
              <a:buNone/>
              <a:defRPr/>
            </a:lvl2pPr>
            <a:lvl3pPr indent="-228600" lvl="2" marL="1371600" algn="l">
              <a:lnSpc>
                <a:spcPct val="120000"/>
              </a:lnSpc>
              <a:spcBef>
                <a:spcPts val="600"/>
              </a:spcBef>
              <a:spcAft>
                <a:spcPts val="0"/>
              </a:spcAft>
              <a:buClr>
                <a:schemeClr val="dk1"/>
              </a:buClr>
              <a:buSzPts val="2000"/>
              <a:buNone/>
              <a:defRPr/>
            </a:lvl3pPr>
            <a:lvl4pPr indent="-228600" lvl="3" marL="1828800" algn="l">
              <a:lnSpc>
                <a:spcPct val="120000"/>
              </a:lnSpc>
              <a:spcBef>
                <a:spcPts val="600"/>
              </a:spcBef>
              <a:spcAft>
                <a:spcPts val="0"/>
              </a:spcAft>
              <a:buClr>
                <a:schemeClr val="dk1"/>
              </a:buClr>
              <a:buSzPts val="1800"/>
              <a:buNone/>
              <a:defRPr/>
            </a:lvl4pPr>
            <a:lvl5pPr indent="-228600" lvl="4" marL="2286000" algn="l">
              <a:lnSpc>
                <a:spcPct val="12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50"/>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50"/>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26" name="Google Shape;126;p50"/>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bg>
      <p:bgPr>
        <a:solidFill>
          <a:schemeClr val="dk1"/>
        </a:solidFill>
      </p:bgPr>
    </p:bg>
    <p:spTree>
      <p:nvGrpSpPr>
        <p:cNvPr id="127" name="Shape 127"/>
        <p:cNvGrpSpPr/>
        <p:nvPr/>
      </p:nvGrpSpPr>
      <p:grpSpPr>
        <a:xfrm>
          <a:off x="0" y="0"/>
          <a:ext cx="0" cy="0"/>
          <a:chOff x="0" y="0"/>
          <a:chExt cx="0" cy="0"/>
        </a:xfrm>
      </p:grpSpPr>
      <p:sp>
        <p:nvSpPr>
          <p:cNvPr id="128" name="Google Shape;128;p51"/>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pic>
        <p:nvPicPr>
          <p:cNvPr id="129" name="Google Shape;129;p51"/>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30" name="Google Shape;130;p51"/>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a:solidFill>
                  <a:srgbClr val="FFFFFF"/>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1" name="Google Shape;131;p51"/>
          <p:cNvSpPr txBox="1"/>
          <p:nvPr>
            <p:ph idx="1" type="body"/>
          </p:nvPr>
        </p:nvSpPr>
        <p:spPr>
          <a:xfrm>
            <a:off x="838200" y="1825625"/>
            <a:ext cx="91592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solidFill>
                  <a:srgbClr val="FFFFFF"/>
                </a:solidFill>
              </a:defRPr>
            </a:lvl1pPr>
            <a:lvl2pPr indent="-381000" lvl="1" marL="914400" algn="l">
              <a:lnSpc>
                <a:spcPct val="120000"/>
              </a:lnSpc>
              <a:spcBef>
                <a:spcPts val="600"/>
              </a:spcBef>
              <a:spcAft>
                <a:spcPts val="0"/>
              </a:spcAft>
              <a:buClr>
                <a:srgbClr val="FFFFFF"/>
              </a:buClr>
              <a:buSzPts val="2400"/>
              <a:buChar char="•"/>
              <a:defRPr>
                <a:solidFill>
                  <a:srgbClr val="FFFFFF"/>
                </a:solidFill>
              </a:defRPr>
            </a:lvl2pPr>
            <a:lvl3pPr indent="-355600" lvl="2" marL="1371600" algn="l">
              <a:lnSpc>
                <a:spcPct val="120000"/>
              </a:lnSpc>
              <a:spcBef>
                <a:spcPts val="600"/>
              </a:spcBef>
              <a:spcAft>
                <a:spcPts val="0"/>
              </a:spcAft>
              <a:buClr>
                <a:srgbClr val="FFFFFF"/>
              </a:buClr>
              <a:buSzPts val="2000"/>
              <a:buChar char="•"/>
              <a:defRPr>
                <a:solidFill>
                  <a:srgbClr val="FFFFFF"/>
                </a:solidFill>
              </a:defRPr>
            </a:lvl3pPr>
            <a:lvl4pPr indent="-342900" lvl="3" marL="1828800" algn="l">
              <a:lnSpc>
                <a:spcPct val="120000"/>
              </a:lnSpc>
              <a:spcBef>
                <a:spcPts val="600"/>
              </a:spcBef>
              <a:spcAft>
                <a:spcPts val="0"/>
              </a:spcAft>
              <a:buClr>
                <a:srgbClr val="FFFFFF"/>
              </a:buClr>
              <a:buSzPts val="1800"/>
              <a:buChar char="•"/>
              <a:defRPr>
                <a:solidFill>
                  <a:srgbClr val="FFFFFF"/>
                </a:solidFill>
              </a:defRPr>
            </a:lvl4pPr>
            <a:lvl5pPr indent="-342900" lvl="4" marL="2286000" algn="l">
              <a:lnSpc>
                <a:spcPct val="120000"/>
              </a:lnSpc>
              <a:spcBef>
                <a:spcPts val="600"/>
              </a:spcBef>
              <a:spcAft>
                <a:spcPts val="0"/>
              </a:spcAft>
              <a:buClr>
                <a:srgbClr val="FFFFFF"/>
              </a:buClr>
              <a:buSzPts val="1800"/>
              <a:buChar char="•"/>
              <a:defRPr>
                <a:solidFill>
                  <a:srgbClr val="FFFFFF"/>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51"/>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42FEE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51"/>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34" name="Google Shape;134;p51"/>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p:cSld name="7_Title and Content">
    <p:bg>
      <p:bgPr>
        <a:solidFill>
          <a:schemeClr val="lt1"/>
        </a:solidFill>
      </p:bgPr>
    </p:bg>
    <p:spTree>
      <p:nvGrpSpPr>
        <p:cNvPr id="135" name="Shape 135"/>
        <p:cNvGrpSpPr/>
        <p:nvPr/>
      </p:nvGrpSpPr>
      <p:grpSpPr>
        <a:xfrm>
          <a:off x="0" y="0"/>
          <a:ext cx="0" cy="0"/>
          <a:chOff x="0" y="0"/>
          <a:chExt cx="0" cy="0"/>
        </a:xfrm>
      </p:grpSpPr>
      <p:pic>
        <p:nvPicPr>
          <p:cNvPr id="136" name="Google Shape;136;p52"/>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37" name="Google Shape;137;p52"/>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38" name="Google Shape;138;p52"/>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39" name="Google Shape;139;p52"/>
          <p:cNvSpPr txBox="1"/>
          <p:nvPr>
            <p:ph idx="1" type="body"/>
          </p:nvPr>
        </p:nvSpPr>
        <p:spPr>
          <a:xfrm>
            <a:off x="838200" y="1825625"/>
            <a:ext cx="91592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0" name="Google Shape;140;p52"/>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52"/>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42" name="Google Shape;142;p52"/>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
    <p:bg>
      <p:bgPr>
        <a:solidFill>
          <a:schemeClr val="dk2"/>
        </a:solidFill>
      </p:bgPr>
    </p:bg>
    <p:spTree>
      <p:nvGrpSpPr>
        <p:cNvPr id="143" name="Shape 143"/>
        <p:cNvGrpSpPr/>
        <p:nvPr/>
      </p:nvGrpSpPr>
      <p:grpSpPr>
        <a:xfrm>
          <a:off x="0" y="0"/>
          <a:ext cx="0" cy="0"/>
          <a:chOff x="0" y="0"/>
          <a:chExt cx="0" cy="0"/>
        </a:xfrm>
      </p:grpSpPr>
      <p:sp>
        <p:nvSpPr>
          <p:cNvPr id="144" name="Google Shape;144;p53"/>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pic>
        <p:nvPicPr>
          <p:cNvPr id="145" name="Google Shape;145;p53"/>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46" name="Google Shape;146;p53"/>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a:solidFill>
                  <a:srgbClr val="FFFFFF"/>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47" name="Google Shape;147;p53"/>
          <p:cNvSpPr txBox="1"/>
          <p:nvPr>
            <p:ph idx="1" type="body"/>
          </p:nvPr>
        </p:nvSpPr>
        <p:spPr>
          <a:xfrm>
            <a:off x="838200" y="1825625"/>
            <a:ext cx="91592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solidFill>
                  <a:srgbClr val="FFFFFF"/>
                </a:solidFill>
              </a:defRPr>
            </a:lvl1pPr>
            <a:lvl2pPr indent="-381000" lvl="1" marL="914400" algn="l">
              <a:lnSpc>
                <a:spcPct val="120000"/>
              </a:lnSpc>
              <a:spcBef>
                <a:spcPts val="600"/>
              </a:spcBef>
              <a:spcAft>
                <a:spcPts val="0"/>
              </a:spcAft>
              <a:buClr>
                <a:srgbClr val="FFFFFF"/>
              </a:buClr>
              <a:buSzPts val="2400"/>
              <a:buChar char="•"/>
              <a:defRPr>
                <a:solidFill>
                  <a:srgbClr val="FFFFFF"/>
                </a:solidFill>
              </a:defRPr>
            </a:lvl2pPr>
            <a:lvl3pPr indent="-355600" lvl="2" marL="1371600" algn="l">
              <a:lnSpc>
                <a:spcPct val="120000"/>
              </a:lnSpc>
              <a:spcBef>
                <a:spcPts val="600"/>
              </a:spcBef>
              <a:spcAft>
                <a:spcPts val="0"/>
              </a:spcAft>
              <a:buClr>
                <a:srgbClr val="FFFFFF"/>
              </a:buClr>
              <a:buSzPts val="2000"/>
              <a:buChar char="•"/>
              <a:defRPr>
                <a:solidFill>
                  <a:srgbClr val="FFFFFF"/>
                </a:solidFill>
              </a:defRPr>
            </a:lvl3pPr>
            <a:lvl4pPr indent="-342900" lvl="3" marL="1828800" algn="l">
              <a:lnSpc>
                <a:spcPct val="120000"/>
              </a:lnSpc>
              <a:spcBef>
                <a:spcPts val="600"/>
              </a:spcBef>
              <a:spcAft>
                <a:spcPts val="0"/>
              </a:spcAft>
              <a:buClr>
                <a:srgbClr val="FFFFFF"/>
              </a:buClr>
              <a:buSzPts val="1800"/>
              <a:buChar char="•"/>
              <a:defRPr>
                <a:solidFill>
                  <a:srgbClr val="FFFFFF"/>
                </a:solidFill>
              </a:defRPr>
            </a:lvl4pPr>
            <a:lvl5pPr indent="-342900" lvl="4" marL="2286000" algn="l">
              <a:lnSpc>
                <a:spcPct val="120000"/>
              </a:lnSpc>
              <a:spcBef>
                <a:spcPts val="600"/>
              </a:spcBef>
              <a:spcAft>
                <a:spcPts val="0"/>
              </a:spcAft>
              <a:buClr>
                <a:srgbClr val="FFFFFF"/>
              </a:buClr>
              <a:buSzPts val="1800"/>
              <a:buChar char="•"/>
              <a:defRPr>
                <a:solidFill>
                  <a:srgbClr val="FFFFFF"/>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8" name="Google Shape;148;p53"/>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42FEE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53"/>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50" name="Google Shape;150;p53"/>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and Content">
  <p:cSld name="9_Title and Content">
    <p:bg>
      <p:bgPr>
        <a:solidFill>
          <a:srgbClr val="6FCFEB"/>
        </a:solidFill>
      </p:bgPr>
    </p:bg>
    <p:spTree>
      <p:nvGrpSpPr>
        <p:cNvPr id="151" name="Shape 151"/>
        <p:cNvGrpSpPr/>
        <p:nvPr/>
      </p:nvGrpSpPr>
      <p:grpSpPr>
        <a:xfrm>
          <a:off x="0" y="0"/>
          <a:ext cx="0" cy="0"/>
          <a:chOff x="0" y="0"/>
          <a:chExt cx="0" cy="0"/>
        </a:xfrm>
      </p:grpSpPr>
      <p:pic>
        <p:nvPicPr>
          <p:cNvPr id="152" name="Google Shape;152;p54"/>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53" name="Google Shape;153;p54"/>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54" name="Google Shape;154;p54"/>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55" name="Google Shape;155;p54"/>
          <p:cNvSpPr txBox="1"/>
          <p:nvPr>
            <p:ph idx="1" type="body"/>
          </p:nvPr>
        </p:nvSpPr>
        <p:spPr>
          <a:xfrm>
            <a:off x="838200" y="1825625"/>
            <a:ext cx="91592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6" name="Google Shape;156;p54"/>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54"/>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58" name="Google Shape;158;p54"/>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9" name="Shape 159"/>
        <p:cNvGrpSpPr/>
        <p:nvPr/>
      </p:nvGrpSpPr>
      <p:grpSpPr>
        <a:xfrm>
          <a:off x="0" y="0"/>
          <a:ext cx="0" cy="0"/>
          <a:chOff x="0" y="0"/>
          <a:chExt cx="0" cy="0"/>
        </a:xfrm>
      </p:grpSpPr>
      <p:pic>
        <p:nvPicPr>
          <p:cNvPr id="160" name="Google Shape;160;p55"/>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61" name="Google Shape;161;p55"/>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62" name="Google Shape;162;p55"/>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i="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63" name="Google Shape;163;p55"/>
          <p:cNvSpPr txBox="1"/>
          <p:nvPr>
            <p:ph idx="1" type="body"/>
          </p:nvPr>
        </p:nvSpPr>
        <p:spPr>
          <a:xfrm>
            <a:off x="83820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55"/>
          <p:cNvSpPr txBox="1"/>
          <p:nvPr>
            <p:ph idx="2" type="body"/>
          </p:nvPr>
        </p:nvSpPr>
        <p:spPr>
          <a:xfrm>
            <a:off x="547116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p55"/>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55"/>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67" name="Google Shape;167;p55"/>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Section Header">
  <p:cSld name="4_Section Header">
    <p:spTree>
      <p:nvGrpSpPr>
        <p:cNvPr id="24" name="Shape 24"/>
        <p:cNvGrpSpPr/>
        <p:nvPr/>
      </p:nvGrpSpPr>
      <p:grpSpPr>
        <a:xfrm>
          <a:off x="0" y="0"/>
          <a:ext cx="0" cy="0"/>
          <a:chOff x="0" y="0"/>
          <a:chExt cx="0" cy="0"/>
        </a:xfrm>
      </p:grpSpPr>
      <p:pic>
        <p:nvPicPr>
          <p:cNvPr id="25" name="Google Shape;25;p38"/>
          <p:cNvPicPr preferRelativeResize="0"/>
          <p:nvPr/>
        </p:nvPicPr>
        <p:blipFill rotWithShape="1">
          <a:blip r:embed="rId2">
            <a:alphaModFix/>
          </a:blip>
          <a:srcRect b="0" l="0" r="0" t="0"/>
          <a:stretch/>
        </p:blipFill>
        <p:spPr>
          <a:xfrm>
            <a:off x="0" y="0"/>
            <a:ext cx="12192000" cy="6858000"/>
          </a:xfrm>
          <a:prstGeom prst="rect">
            <a:avLst/>
          </a:prstGeom>
          <a:solidFill>
            <a:srgbClr val="022851"/>
          </a:solidFill>
          <a:ln>
            <a:noFill/>
          </a:ln>
        </p:spPr>
      </p:pic>
      <p:pic>
        <p:nvPicPr>
          <p:cNvPr id="26" name="Google Shape;26;p38"/>
          <p:cNvPicPr preferRelativeResize="0"/>
          <p:nvPr/>
        </p:nvPicPr>
        <p:blipFill rotWithShape="1">
          <a:blip r:embed="rId3">
            <a:alphaModFix/>
          </a:blip>
          <a:srcRect b="0" l="0" r="0" t="0"/>
          <a:stretch/>
        </p:blipFill>
        <p:spPr>
          <a:xfrm>
            <a:off x="10391213" y="6206761"/>
            <a:ext cx="1375059" cy="226885"/>
          </a:xfrm>
          <a:prstGeom prst="rect">
            <a:avLst/>
          </a:prstGeom>
          <a:noFill/>
          <a:ln>
            <a:noFill/>
          </a:ln>
        </p:spPr>
      </p:pic>
      <p:sp>
        <p:nvSpPr>
          <p:cNvPr id="27" name="Google Shape;27;p38"/>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28" name="Google Shape;28;p38"/>
          <p:cNvSpPr txBox="1"/>
          <p:nvPr>
            <p:ph type="title"/>
          </p:nvPr>
        </p:nvSpPr>
        <p:spPr>
          <a:xfrm>
            <a:off x="822960" y="3657600"/>
            <a:ext cx="10455081" cy="923544"/>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SzPts val="1400"/>
              <a:buNone/>
              <a:defRPr b="1" i="0" sz="4800">
                <a:solidFill>
                  <a:srgbClr val="FFFFFF"/>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9" name="Google Shape;29;p38"/>
          <p:cNvSpPr txBox="1"/>
          <p:nvPr>
            <p:ph idx="1" type="body"/>
          </p:nvPr>
        </p:nvSpPr>
        <p:spPr>
          <a:xfrm>
            <a:off x="831851" y="4589464"/>
            <a:ext cx="9236709"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rgbClr val="FFFFFF"/>
              </a:buClr>
              <a:buSzPts val="2400"/>
              <a:buNone/>
              <a:defRPr sz="2400">
                <a:solidFill>
                  <a:srgbClr val="FFFFFF"/>
                </a:solidFill>
              </a:defRPr>
            </a:lvl1pPr>
            <a:lvl2pPr indent="-228600" lvl="1" marL="914400" algn="l">
              <a:lnSpc>
                <a:spcPct val="120000"/>
              </a:lnSpc>
              <a:spcBef>
                <a:spcPts val="600"/>
              </a:spcBef>
              <a:spcAft>
                <a:spcPts val="0"/>
              </a:spcAft>
              <a:buClr>
                <a:srgbClr val="888B95"/>
              </a:buClr>
              <a:buSzPts val="2000"/>
              <a:buNone/>
              <a:defRPr sz="2000">
                <a:solidFill>
                  <a:srgbClr val="888B95"/>
                </a:solidFill>
              </a:defRPr>
            </a:lvl2pPr>
            <a:lvl3pPr indent="-228600" lvl="2" marL="1371600" algn="l">
              <a:lnSpc>
                <a:spcPct val="120000"/>
              </a:lnSpc>
              <a:spcBef>
                <a:spcPts val="600"/>
              </a:spcBef>
              <a:spcAft>
                <a:spcPts val="0"/>
              </a:spcAft>
              <a:buClr>
                <a:srgbClr val="888B95"/>
              </a:buClr>
              <a:buSzPts val="1800"/>
              <a:buNone/>
              <a:defRPr sz="1800">
                <a:solidFill>
                  <a:srgbClr val="888B95"/>
                </a:solidFill>
              </a:defRPr>
            </a:lvl3pPr>
            <a:lvl4pPr indent="-228600" lvl="3" marL="1828800" algn="l">
              <a:lnSpc>
                <a:spcPct val="120000"/>
              </a:lnSpc>
              <a:spcBef>
                <a:spcPts val="600"/>
              </a:spcBef>
              <a:spcAft>
                <a:spcPts val="0"/>
              </a:spcAft>
              <a:buClr>
                <a:srgbClr val="888B95"/>
              </a:buClr>
              <a:buSzPts val="1600"/>
              <a:buNone/>
              <a:defRPr sz="1600">
                <a:solidFill>
                  <a:srgbClr val="888B95"/>
                </a:solidFill>
              </a:defRPr>
            </a:lvl4pPr>
            <a:lvl5pPr indent="-228600" lvl="4" marL="2286000" algn="l">
              <a:lnSpc>
                <a:spcPct val="120000"/>
              </a:lnSpc>
              <a:spcBef>
                <a:spcPts val="600"/>
              </a:spcBef>
              <a:spcAft>
                <a:spcPts val="0"/>
              </a:spcAft>
              <a:buClr>
                <a:srgbClr val="888B95"/>
              </a:buClr>
              <a:buSzPts val="1600"/>
              <a:buNone/>
              <a:defRPr sz="1600">
                <a:solidFill>
                  <a:srgbClr val="888B95"/>
                </a:solidFill>
              </a:defRPr>
            </a:lvl5pPr>
            <a:lvl6pPr indent="-228600" lvl="5" marL="2743200" algn="l">
              <a:lnSpc>
                <a:spcPct val="90000"/>
              </a:lnSpc>
              <a:spcBef>
                <a:spcPts val="600"/>
              </a:spcBef>
              <a:spcAft>
                <a:spcPts val="0"/>
              </a:spcAft>
              <a:buClr>
                <a:srgbClr val="888B95"/>
              </a:buClr>
              <a:buSzPts val="1600"/>
              <a:buNone/>
              <a:defRPr sz="1600">
                <a:solidFill>
                  <a:srgbClr val="888B95"/>
                </a:solidFill>
              </a:defRPr>
            </a:lvl6pPr>
            <a:lvl7pPr indent="-228600" lvl="6" marL="3200400" algn="l">
              <a:lnSpc>
                <a:spcPct val="90000"/>
              </a:lnSpc>
              <a:spcBef>
                <a:spcPts val="500"/>
              </a:spcBef>
              <a:spcAft>
                <a:spcPts val="0"/>
              </a:spcAft>
              <a:buClr>
                <a:srgbClr val="888B95"/>
              </a:buClr>
              <a:buSzPts val="1600"/>
              <a:buNone/>
              <a:defRPr sz="1600">
                <a:solidFill>
                  <a:srgbClr val="888B95"/>
                </a:solidFill>
              </a:defRPr>
            </a:lvl7pPr>
            <a:lvl8pPr indent="-228600" lvl="7" marL="3657600" algn="l">
              <a:lnSpc>
                <a:spcPct val="90000"/>
              </a:lnSpc>
              <a:spcBef>
                <a:spcPts val="500"/>
              </a:spcBef>
              <a:spcAft>
                <a:spcPts val="0"/>
              </a:spcAft>
              <a:buClr>
                <a:srgbClr val="888B95"/>
              </a:buClr>
              <a:buSzPts val="1600"/>
              <a:buNone/>
              <a:defRPr sz="1600">
                <a:solidFill>
                  <a:srgbClr val="888B95"/>
                </a:solidFill>
              </a:defRPr>
            </a:lvl8pPr>
            <a:lvl9pPr indent="-228600" lvl="8" marL="4114800" algn="l">
              <a:lnSpc>
                <a:spcPct val="90000"/>
              </a:lnSpc>
              <a:spcBef>
                <a:spcPts val="500"/>
              </a:spcBef>
              <a:spcAft>
                <a:spcPts val="0"/>
              </a:spcAft>
              <a:buClr>
                <a:srgbClr val="888B95"/>
              </a:buClr>
              <a:buSzPts val="1600"/>
              <a:buNone/>
              <a:defRPr sz="1600">
                <a:solidFill>
                  <a:srgbClr val="888B95"/>
                </a:solidFill>
              </a:defRPr>
            </a:lvl9pPr>
          </a:lstStyle>
          <a:p/>
        </p:txBody>
      </p:sp>
      <p:sp>
        <p:nvSpPr>
          <p:cNvPr id="30" name="Google Shape;30;p38"/>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8"/>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32" name="Google Shape;32;p38"/>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bg>
      <p:bgPr>
        <a:solidFill>
          <a:schemeClr val="dk1"/>
        </a:solidFill>
      </p:bgPr>
    </p:bg>
    <p:spTree>
      <p:nvGrpSpPr>
        <p:cNvPr id="168" name="Shape 168"/>
        <p:cNvGrpSpPr/>
        <p:nvPr/>
      </p:nvGrpSpPr>
      <p:grpSpPr>
        <a:xfrm>
          <a:off x="0" y="0"/>
          <a:ext cx="0" cy="0"/>
          <a:chOff x="0" y="0"/>
          <a:chExt cx="0" cy="0"/>
        </a:xfrm>
      </p:grpSpPr>
      <p:sp>
        <p:nvSpPr>
          <p:cNvPr id="169" name="Google Shape;169;p56"/>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pic>
        <p:nvPicPr>
          <p:cNvPr id="170" name="Google Shape;170;p56"/>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71" name="Google Shape;171;p56"/>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i="0">
                <a:solidFill>
                  <a:srgbClr val="FFFFFF"/>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72" name="Google Shape;172;p56"/>
          <p:cNvSpPr txBox="1"/>
          <p:nvPr>
            <p:ph idx="1" type="body"/>
          </p:nvPr>
        </p:nvSpPr>
        <p:spPr>
          <a:xfrm>
            <a:off x="83820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solidFill>
                  <a:srgbClr val="FFFFFF"/>
                </a:solidFill>
              </a:defRPr>
            </a:lvl1pPr>
            <a:lvl2pPr indent="-381000" lvl="1" marL="914400" algn="l">
              <a:lnSpc>
                <a:spcPct val="120000"/>
              </a:lnSpc>
              <a:spcBef>
                <a:spcPts val="600"/>
              </a:spcBef>
              <a:spcAft>
                <a:spcPts val="0"/>
              </a:spcAft>
              <a:buClr>
                <a:srgbClr val="FFFFFF"/>
              </a:buClr>
              <a:buSzPts val="2400"/>
              <a:buChar char="•"/>
              <a:defRPr>
                <a:solidFill>
                  <a:srgbClr val="FFFFFF"/>
                </a:solidFill>
              </a:defRPr>
            </a:lvl2pPr>
            <a:lvl3pPr indent="-355600" lvl="2" marL="1371600" algn="l">
              <a:lnSpc>
                <a:spcPct val="120000"/>
              </a:lnSpc>
              <a:spcBef>
                <a:spcPts val="600"/>
              </a:spcBef>
              <a:spcAft>
                <a:spcPts val="0"/>
              </a:spcAft>
              <a:buClr>
                <a:srgbClr val="FFFFFF"/>
              </a:buClr>
              <a:buSzPts val="2000"/>
              <a:buChar char="•"/>
              <a:defRPr>
                <a:solidFill>
                  <a:srgbClr val="FFFFFF"/>
                </a:solidFill>
              </a:defRPr>
            </a:lvl3pPr>
            <a:lvl4pPr indent="-342900" lvl="3" marL="1828800" algn="l">
              <a:lnSpc>
                <a:spcPct val="120000"/>
              </a:lnSpc>
              <a:spcBef>
                <a:spcPts val="600"/>
              </a:spcBef>
              <a:spcAft>
                <a:spcPts val="0"/>
              </a:spcAft>
              <a:buClr>
                <a:srgbClr val="FFFFFF"/>
              </a:buClr>
              <a:buSzPts val="1800"/>
              <a:buChar char="•"/>
              <a:defRPr>
                <a:solidFill>
                  <a:srgbClr val="FFFFFF"/>
                </a:solidFill>
              </a:defRPr>
            </a:lvl4pPr>
            <a:lvl5pPr indent="-342900" lvl="4" marL="2286000" algn="l">
              <a:lnSpc>
                <a:spcPct val="120000"/>
              </a:lnSpc>
              <a:spcBef>
                <a:spcPts val="600"/>
              </a:spcBef>
              <a:spcAft>
                <a:spcPts val="0"/>
              </a:spcAft>
              <a:buClr>
                <a:srgbClr val="FFFFFF"/>
              </a:buClr>
              <a:buSzPts val="1800"/>
              <a:buChar char="•"/>
              <a:defRPr>
                <a:solidFill>
                  <a:srgbClr val="FFFFFF"/>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3" name="Google Shape;173;p56"/>
          <p:cNvSpPr txBox="1"/>
          <p:nvPr>
            <p:ph idx="2" type="body"/>
          </p:nvPr>
        </p:nvSpPr>
        <p:spPr>
          <a:xfrm>
            <a:off x="547116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solidFill>
                  <a:srgbClr val="FFFFFF"/>
                </a:solidFill>
              </a:defRPr>
            </a:lvl1pPr>
            <a:lvl2pPr indent="-381000" lvl="1" marL="914400" algn="l">
              <a:lnSpc>
                <a:spcPct val="120000"/>
              </a:lnSpc>
              <a:spcBef>
                <a:spcPts val="600"/>
              </a:spcBef>
              <a:spcAft>
                <a:spcPts val="0"/>
              </a:spcAft>
              <a:buClr>
                <a:srgbClr val="FFFFFF"/>
              </a:buClr>
              <a:buSzPts val="2400"/>
              <a:buChar char="•"/>
              <a:defRPr>
                <a:solidFill>
                  <a:srgbClr val="FFFFFF"/>
                </a:solidFill>
              </a:defRPr>
            </a:lvl2pPr>
            <a:lvl3pPr indent="-355600" lvl="2" marL="1371600" algn="l">
              <a:lnSpc>
                <a:spcPct val="120000"/>
              </a:lnSpc>
              <a:spcBef>
                <a:spcPts val="600"/>
              </a:spcBef>
              <a:spcAft>
                <a:spcPts val="0"/>
              </a:spcAft>
              <a:buClr>
                <a:srgbClr val="FFFFFF"/>
              </a:buClr>
              <a:buSzPts val="2000"/>
              <a:buChar char="•"/>
              <a:defRPr>
                <a:solidFill>
                  <a:srgbClr val="FFFFFF"/>
                </a:solidFill>
              </a:defRPr>
            </a:lvl3pPr>
            <a:lvl4pPr indent="-342900" lvl="3" marL="1828800" algn="l">
              <a:lnSpc>
                <a:spcPct val="120000"/>
              </a:lnSpc>
              <a:spcBef>
                <a:spcPts val="600"/>
              </a:spcBef>
              <a:spcAft>
                <a:spcPts val="0"/>
              </a:spcAft>
              <a:buClr>
                <a:srgbClr val="FFFFFF"/>
              </a:buClr>
              <a:buSzPts val="1800"/>
              <a:buChar char="•"/>
              <a:defRPr>
                <a:solidFill>
                  <a:srgbClr val="FFFFFF"/>
                </a:solidFill>
              </a:defRPr>
            </a:lvl4pPr>
            <a:lvl5pPr indent="-342900" lvl="4" marL="2286000" algn="l">
              <a:lnSpc>
                <a:spcPct val="120000"/>
              </a:lnSpc>
              <a:spcBef>
                <a:spcPts val="600"/>
              </a:spcBef>
              <a:spcAft>
                <a:spcPts val="0"/>
              </a:spcAft>
              <a:buClr>
                <a:srgbClr val="FFFFFF"/>
              </a:buClr>
              <a:buSzPts val="1800"/>
              <a:buChar char="•"/>
              <a:defRPr>
                <a:solidFill>
                  <a:srgbClr val="FFFFFF"/>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4" name="Google Shape;174;p56"/>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42FEE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5" name="Google Shape;175;p56"/>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76" name="Google Shape;176;p56"/>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bg>
      <p:bgPr>
        <a:solidFill>
          <a:schemeClr val="lt1"/>
        </a:solidFill>
      </p:bgPr>
    </p:bg>
    <p:spTree>
      <p:nvGrpSpPr>
        <p:cNvPr id="177" name="Shape 177"/>
        <p:cNvGrpSpPr/>
        <p:nvPr/>
      </p:nvGrpSpPr>
      <p:grpSpPr>
        <a:xfrm>
          <a:off x="0" y="0"/>
          <a:ext cx="0" cy="0"/>
          <a:chOff x="0" y="0"/>
          <a:chExt cx="0" cy="0"/>
        </a:xfrm>
      </p:grpSpPr>
      <p:pic>
        <p:nvPicPr>
          <p:cNvPr id="178" name="Google Shape;178;p57"/>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79" name="Google Shape;179;p57"/>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80" name="Google Shape;180;p57"/>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i="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81" name="Google Shape;181;p57"/>
          <p:cNvSpPr txBox="1"/>
          <p:nvPr>
            <p:ph idx="1" type="body"/>
          </p:nvPr>
        </p:nvSpPr>
        <p:spPr>
          <a:xfrm>
            <a:off x="83820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2" name="Google Shape;182;p57"/>
          <p:cNvSpPr txBox="1"/>
          <p:nvPr>
            <p:ph idx="2" type="body"/>
          </p:nvPr>
        </p:nvSpPr>
        <p:spPr>
          <a:xfrm>
            <a:off x="547116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p57"/>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57"/>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85" name="Google Shape;185;p57"/>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wo Content">
  <p:cSld name="4_Two Content">
    <p:bg>
      <p:bgPr>
        <a:solidFill>
          <a:schemeClr val="dk2"/>
        </a:solidFill>
      </p:bgPr>
    </p:bg>
    <p:spTree>
      <p:nvGrpSpPr>
        <p:cNvPr id="186" name="Shape 186"/>
        <p:cNvGrpSpPr/>
        <p:nvPr/>
      </p:nvGrpSpPr>
      <p:grpSpPr>
        <a:xfrm>
          <a:off x="0" y="0"/>
          <a:ext cx="0" cy="0"/>
          <a:chOff x="0" y="0"/>
          <a:chExt cx="0" cy="0"/>
        </a:xfrm>
      </p:grpSpPr>
      <p:sp>
        <p:nvSpPr>
          <p:cNvPr id="187" name="Google Shape;187;p58"/>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pic>
        <p:nvPicPr>
          <p:cNvPr id="188" name="Google Shape;188;p58"/>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89" name="Google Shape;189;p58"/>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i="0">
                <a:solidFill>
                  <a:srgbClr val="FFFFFF"/>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90" name="Google Shape;190;p58"/>
          <p:cNvSpPr txBox="1"/>
          <p:nvPr>
            <p:ph idx="1" type="body"/>
          </p:nvPr>
        </p:nvSpPr>
        <p:spPr>
          <a:xfrm>
            <a:off x="83820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solidFill>
                  <a:srgbClr val="FFFFFF"/>
                </a:solidFill>
              </a:defRPr>
            </a:lvl1pPr>
            <a:lvl2pPr indent="-381000" lvl="1" marL="914400" algn="l">
              <a:lnSpc>
                <a:spcPct val="120000"/>
              </a:lnSpc>
              <a:spcBef>
                <a:spcPts val="600"/>
              </a:spcBef>
              <a:spcAft>
                <a:spcPts val="0"/>
              </a:spcAft>
              <a:buClr>
                <a:srgbClr val="FFFFFF"/>
              </a:buClr>
              <a:buSzPts val="2400"/>
              <a:buChar char="•"/>
              <a:defRPr>
                <a:solidFill>
                  <a:srgbClr val="FFFFFF"/>
                </a:solidFill>
              </a:defRPr>
            </a:lvl2pPr>
            <a:lvl3pPr indent="-355600" lvl="2" marL="1371600" algn="l">
              <a:lnSpc>
                <a:spcPct val="120000"/>
              </a:lnSpc>
              <a:spcBef>
                <a:spcPts val="600"/>
              </a:spcBef>
              <a:spcAft>
                <a:spcPts val="0"/>
              </a:spcAft>
              <a:buClr>
                <a:srgbClr val="FFFFFF"/>
              </a:buClr>
              <a:buSzPts val="2000"/>
              <a:buChar char="•"/>
              <a:defRPr>
                <a:solidFill>
                  <a:srgbClr val="FFFFFF"/>
                </a:solidFill>
              </a:defRPr>
            </a:lvl3pPr>
            <a:lvl4pPr indent="-342900" lvl="3" marL="1828800" algn="l">
              <a:lnSpc>
                <a:spcPct val="120000"/>
              </a:lnSpc>
              <a:spcBef>
                <a:spcPts val="600"/>
              </a:spcBef>
              <a:spcAft>
                <a:spcPts val="0"/>
              </a:spcAft>
              <a:buClr>
                <a:srgbClr val="FFFFFF"/>
              </a:buClr>
              <a:buSzPts val="1800"/>
              <a:buChar char="•"/>
              <a:defRPr>
                <a:solidFill>
                  <a:srgbClr val="FFFFFF"/>
                </a:solidFill>
              </a:defRPr>
            </a:lvl4pPr>
            <a:lvl5pPr indent="-342900" lvl="4" marL="2286000" algn="l">
              <a:lnSpc>
                <a:spcPct val="120000"/>
              </a:lnSpc>
              <a:spcBef>
                <a:spcPts val="600"/>
              </a:spcBef>
              <a:spcAft>
                <a:spcPts val="0"/>
              </a:spcAft>
              <a:buClr>
                <a:srgbClr val="FFFFFF"/>
              </a:buClr>
              <a:buSzPts val="1800"/>
              <a:buChar char="•"/>
              <a:defRPr>
                <a:solidFill>
                  <a:srgbClr val="FFFFFF"/>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p58"/>
          <p:cNvSpPr txBox="1"/>
          <p:nvPr>
            <p:ph idx="2" type="body"/>
          </p:nvPr>
        </p:nvSpPr>
        <p:spPr>
          <a:xfrm>
            <a:off x="547116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solidFill>
                  <a:srgbClr val="FFFFFF"/>
                </a:solidFill>
              </a:defRPr>
            </a:lvl1pPr>
            <a:lvl2pPr indent="-381000" lvl="1" marL="914400" algn="l">
              <a:lnSpc>
                <a:spcPct val="120000"/>
              </a:lnSpc>
              <a:spcBef>
                <a:spcPts val="600"/>
              </a:spcBef>
              <a:spcAft>
                <a:spcPts val="0"/>
              </a:spcAft>
              <a:buClr>
                <a:srgbClr val="FFFFFF"/>
              </a:buClr>
              <a:buSzPts val="2400"/>
              <a:buChar char="•"/>
              <a:defRPr>
                <a:solidFill>
                  <a:srgbClr val="FFFFFF"/>
                </a:solidFill>
              </a:defRPr>
            </a:lvl2pPr>
            <a:lvl3pPr indent="-355600" lvl="2" marL="1371600" algn="l">
              <a:lnSpc>
                <a:spcPct val="120000"/>
              </a:lnSpc>
              <a:spcBef>
                <a:spcPts val="600"/>
              </a:spcBef>
              <a:spcAft>
                <a:spcPts val="0"/>
              </a:spcAft>
              <a:buClr>
                <a:srgbClr val="FFFFFF"/>
              </a:buClr>
              <a:buSzPts val="2000"/>
              <a:buChar char="•"/>
              <a:defRPr>
                <a:solidFill>
                  <a:srgbClr val="FFFFFF"/>
                </a:solidFill>
              </a:defRPr>
            </a:lvl3pPr>
            <a:lvl4pPr indent="-342900" lvl="3" marL="1828800" algn="l">
              <a:lnSpc>
                <a:spcPct val="120000"/>
              </a:lnSpc>
              <a:spcBef>
                <a:spcPts val="600"/>
              </a:spcBef>
              <a:spcAft>
                <a:spcPts val="0"/>
              </a:spcAft>
              <a:buClr>
                <a:srgbClr val="FFFFFF"/>
              </a:buClr>
              <a:buSzPts val="1800"/>
              <a:buChar char="•"/>
              <a:defRPr>
                <a:solidFill>
                  <a:srgbClr val="FFFFFF"/>
                </a:solidFill>
              </a:defRPr>
            </a:lvl4pPr>
            <a:lvl5pPr indent="-342900" lvl="4" marL="2286000" algn="l">
              <a:lnSpc>
                <a:spcPct val="120000"/>
              </a:lnSpc>
              <a:spcBef>
                <a:spcPts val="600"/>
              </a:spcBef>
              <a:spcAft>
                <a:spcPts val="0"/>
              </a:spcAft>
              <a:buClr>
                <a:srgbClr val="FFFFFF"/>
              </a:buClr>
              <a:buSzPts val="1800"/>
              <a:buChar char="•"/>
              <a:defRPr>
                <a:solidFill>
                  <a:srgbClr val="FFFFFF"/>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 name="Google Shape;192;p58"/>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42FEE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 name="Google Shape;193;p58"/>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194" name="Google Shape;194;p58"/>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bg>
      <p:bgPr>
        <a:solidFill>
          <a:srgbClr val="6FCFEB"/>
        </a:solidFill>
      </p:bgPr>
    </p:bg>
    <p:spTree>
      <p:nvGrpSpPr>
        <p:cNvPr id="195" name="Shape 195"/>
        <p:cNvGrpSpPr/>
        <p:nvPr/>
      </p:nvGrpSpPr>
      <p:grpSpPr>
        <a:xfrm>
          <a:off x="0" y="0"/>
          <a:ext cx="0" cy="0"/>
          <a:chOff x="0" y="0"/>
          <a:chExt cx="0" cy="0"/>
        </a:xfrm>
      </p:grpSpPr>
      <p:pic>
        <p:nvPicPr>
          <p:cNvPr id="196" name="Google Shape;196;p59"/>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197" name="Google Shape;197;p59"/>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198" name="Google Shape;198;p59"/>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i="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199" name="Google Shape;199;p59"/>
          <p:cNvSpPr txBox="1"/>
          <p:nvPr>
            <p:ph idx="1" type="body"/>
          </p:nvPr>
        </p:nvSpPr>
        <p:spPr>
          <a:xfrm>
            <a:off x="83820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0" name="Google Shape;200;p59"/>
          <p:cNvSpPr txBox="1"/>
          <p:nvPr>
            <p:ph idx="2" type="body"/>
          </p:nvPr>
        </p:nvSpPr>
        <p:spPr>
          <a:xfrm>
            <a:off x="547116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 name="Google Shape;201;p59"/>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59"/>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03" name="Google Shape;203;p59"/>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wo Content">
  <p:cSld name="5_Two Content">
    <p:spTree>
      <p:nvGrpSpPr>
        <p:cNvPr id="204" name="Shape 204"/>
        <p:cNvGrpSpPr/>
        <p:nvPr/>
      </p:nvGrpSpPr>
      <p:grpSpPr>
        <a:xfrm>
          <a:off x="0" y="0"/>
          <a:ext cx="0" cy="0"/>
          <a:chOff x="0" y="0"/>
          <a:chExt cx="0" cy="0"/>
        </a:xfrm>
      </p:grpSpPr>
      <p:pic>
        <p:nvPicPr>
          <p:cNvPr id="205" name="Google Shape;205;p60"/>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06" name="Google Shape;206;p60"/>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207" name="Google Shape;207;p60"/>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i="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08" name="Google Shape;208;p60"/>
          <p:cNvSpPr txBox="1"/>
          <p:nvPr>
            <p:ph idx="1" type="body"/>
          </p:nvPr>
        </p:nvSpPr>
        <p:spPr>
          <a:xfrm>
            <a:off x="667512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1"/>
              </a:buClr>
              <a:buSzPts val="2800"/>
              <a:buNone/>
              <a:defRPr/>
            </a:lvl1pPr>
            <a:lvl2pPr indent="-228600" lvl="1" marL="914400" algn="l">
              <a:lnSpc>
                <a:spcPct val="120000"/>
              </a:lnSpc>
              <a:spcBef>
                <a:spcPts val="600"/>
              </a:spcBef>
              <a:spcAft>
                <a:spcPts val="0"/>
              </a:spcAft>
              <a:buClr>
                <a:schemeClr val="dk1"/>
              </a:buClr>
              <a:buSzPts val="2400"/>
              <a:buNone/>
              <a:defRPr/>
            </a:lvl2pPr>
            <a:lvl3pPr indent="-228600" lvl="2" marL="1371600" algn="l">
              <a:lnSpc>
                <a:spcPct val="120000"/>
              </a:lnSpc>
              <a:spcBef>
                <a:spcPts val="600"/>
              </a:spcBef>
              <a:spcAft>
                <a:spcPts val="0"/>
              </a:spcAft>
              <a:buClr>
                <a:schemeClr val="dk1"/>
              </a:buClr>
              <a:buSzPts val="2000"/>
              <a:buNone/>
              <a:defRPr/>
            </a:lvl3pPr>
            <a:lvl4pPr indent="-228600" lvl="3" marL="1828800" algn="l">
              <a:lnSpc>
                <a:spcPct val="120000"/>
              </a:lnSpc>
              <a:spcBef>
                <a:spcPts val="600"/>
              </a:spcBef>
              <a:spcAft>
                <a:spcPts val="0"/>
              </a:spcAft>
              <a:buClr>
                <a:schemeClr val="dk1"/>
              </a:buClr>
              <a:buSzPts val="1800"/>
              <a:buNone/>
              <a:defRPr/>
            </a:lvl4pPr>
            <a:lvl5pPr indent="-228600" lvl="4" marL="2286000" algn="l">
              <a:lnSpc>
                <a:spcPct val="12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 name="Google Shape;209;p60"/>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p60"/>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11" name="Google Shape;211;p60"/>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wo Content">
  <p:cSld name="6_Two Content">
    <p:bg>
      <p:bgPr>
        <a:solidFill>
          <a:schemeClr val="dk1"/>
        </a:solidFill>
      </p:bgPr>
    </p:bg>
    <p:spTree>
      <p:nvGrpSpPr>
        <p:cNvPr id="212" name="Shape 212"/>
        <p:cNvGrpSpPr/>
        <p:nvPr/>
      </p:nvGrpSpPr>
      <p:grpSpPr>
        <a:xfrm>
          <a:off x="0" y="0"/>
          <a:ext cx="0" cy="0"/>
          <a:chOff x="0" y="0"/>
          <a:chExt cx="0" cy="0"/>
        </a:xfrm>
      </p:grpSpPr>
      <p:sp>
        <p:nvSpPr>
          <p:cNvPr id="213" name="Google Shape;213;p61"/>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pic>
        <p:nvPicPr>
          <p:cNvPr id="214" name="Google Shape;214;p61"/>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15" name="Google Shape;215;p61"/>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i="0">
                <a:solidFill>
                  <a:srgbClr val="FFFFFF"/>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16" name="Google Shape;216;p61"/>
          <p:cNvSpPr txBox="1"/>
          <p:nvPr>
            <p:ph idx="1" type="body"/>
          </p:nvPr>
        </p:nvSpPr>
        <p:spPr>
          <a:xfrm>
            <a:off x="667512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rgbClr val="FFFFFF"/>
              </a:buClr>
              <a:buSzPts val="2800"/>
              <a:buNone/>
              <a:defRPr>
                <a:solidFill>
                  <a:srgbClr val="FFFFFF"/>
                </a:solidFill>
              </a:defRPr>
            </a:lvl1pPr>
            <a:lvl2pPr indent="-228600" lvl="1" marL="914400" algn="l">
              <a:lnSpc>
                <a:spcPct val="120000"/>
              </a:lnSpc>
              <a:spcBef>
                <a:spcPts val="600"/>
              </a:spcBef>
              <a:spcAft>
                <a:spcPts val="0"/>
              </a:spcAft>
              <a:buClr>
                <a:srgbClr val="FFFFFF"/>
              </a:buClr>
              <a:buSzPts val="2400"/>
              <a:buNone/>
              <a:defRPr>
                <a:solidFill>
                  <a:srgbClr val="FFFFFF"/>
                </a:solidFill>
              </a:defRPr>
            </a:lvl2pPr>
            <a:lvl3pPr indent="-228600" lvl="2" marL="1371600" algn="l">
              <a:lnSpc>
                <a:spcPct val="120000"/>
              </a:lnSpc>
              <a:spcBef>
                <a:spcPts val="600"/>
              </a:spcBef>
              <a:spcAft>
                <a:spcPts val="0"/>
              </a:spcAft>
              <a:buClr>
                <a:srgbClr val="FFFFFF"/>
              </a:buClr>
              <a:buSzPts val="2000"/>
              <a:buNone/>
              <a:defRPr>
                <a:solidFill>
                  <a:srgbClr val="FFFFFF"/>
                </a:solidFill>
              </a:defRPr>
            </a:lvl3pPr>
            <a:lvl4pPr indent="-228600" lvl="3" marL="1828800" algn="l">
              <a:lnSpc>
                <a:spcPct val="120000"/>
              </a:lnSpc>
              <a:spcBef>
                <a:spcPts val="600"/>
              </a:spcBef>
              <a:spcAft>
                <a:spcPts val="0"/>
              </a:spcAft>
              <a:buClr>
                <a:srgbClr val="FFFFFF"/>
              </a:buClr>
              <a:buSzPts val="1800"/>
              <a:buNone/>
              <a:defRPr>
                <a:solidFill>
                  <a:srgbClr val="FFFFFF"/>
                </a:solidFill>
              </a:defRPr>
            </a:lvl4pPr>
            <a:lvl5pPr indent="-228600" lvl="4" marL="2286000" algn="l">
              <a:lnSpc>
                <a:spcPct val="120000"/>
              </a:lnSpc>
              <a:spcBef>
                <a:spcPts val="600"/>
              </a:spcBef>
              <a:spcAft>
                <a:spcPts val="0"/>
              </a:spcAft>
              <a:buClr>
                <a:srgbClr val="FFFFFF"/>
              </a:buClr>
              <a:buSzPts val="1800"/>
              <a:buNone/>
              <a:defRPr>
                <a:solidFill>
                  <a:srgbClr val="FFFFFF"/>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7" name="Google Shape;217;p61"/>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42FEE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p61"/>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19" name="Google Shape;219;p61"/>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wo Content">
  <p:cSld name="7_Two Content">
    <p:bg>
      <p:bgPr>
        <a:solidFill>
          <a:schemeClr val="lt1"/>
        </a:solidFill>
      </p:bgPr>
    </p:bg>
    <p:spTree>
      <p:nvGrpSpPr>
        <p:cNvPr id="220" name="Shape 220"/>
        <p:cNvGrpSpPr/>
        <p:nvPr/>
      </p:nvGrpSpPr>
      <p:grpSpPr>
        <a:xfrm>
          <a:off x="0" y="0"/>
          <a:ext cx="0" cy="0"/>
          <a:chOff x="0" y="0"/>
          <a:chExt cx="0" cy="0"/>
        </a:xfrm>
      </p:grpSpPr>
      <p:pic>
        <p:nvPicPr>
          <p:cNvPr id="221" name="Google Shape;221;p62"/>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22" name="Google Shape;222;p62"/>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i="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23" name="Google Shape;223;p62"/>
          <p:cNvSpPr txBox="1"/>
          <p:nvPr>
            <p:ph idx="1" type="body"/>
          </p:nvPr>
        </p:nvSpPr>
        <p:spPr>
          <a:xfrm>
            <a:off x="667512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1"/>
              </a:buClr>
              <a:buSzPts val="2800"/>
              <a:buNone/>
              <a:defRPr/>
            </a:lvl1pPr>
            <a:lvl2pPr indent="-228600" lvl="1" marL="914400" algn="l">
              <a:lnSpc>
                <a:spcPct val="120000"/>
              </a:lnSpc>
              <a:spcBef>
                <a:spcPts val="600"/>
              </a:spcBef>
              <a:spcAft>
                <a:spcPts val="0"/>
              </a:spcAft>
              <a:buClr>
                <a:schemeClr val="dk1"/>
              </a:buClr>
              <a:buSzPts val="2400"/>
              <a:buNone/>
              <a:defRPr/>
            </a:lvl2pPr>
            <a:lvl3pPr indent="-228600" lvl="2" marL="1371600" algn="l">
              <a:lnSpc>
                <a:spcPct val="120000"/>
              </a:lnSpc>
              <a:spcBef>
                <a:spcPts val="600"/>
              </a:spcBef>
              <a:spcAft>
                <a:spcPts val="0"/>
              </a:spcAft>
              <a:buClr>
                <a:schemeClr val="dk1"/>
              </a:buClr>
              <a:buSzPts val="2000"/>
              <a:buNone/>
              <a:defRPr/>
            </a:lvl3pPr>
            <a:lvl4pPr indent="-228600" lvl="3" marL="1828800" algn="l">
              <a:lnSpc>
                <a:spcPct val="120000"/>
              </a:lnSpc>
              <a:spcBef>
                <a:spcPts val="600"/>
              </a:spcBef>
              <a:spcAft>
                <a:spcPts val="0"/>
              </a:spcAft>
              <a:buClr>
                <a:schemeClr val="dk1"/>
              </a:buClr>
              <a:buSzPts val="1800"/>
              <a:buNone/>
              <a:defRPr/>
            </a:lvl4pPr>
            <a:lvl5pPr indent="-228600" lvl="4" marL="2286000" algn="l">
              <a:lnSpc>
                <a:spcPct val="12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4" name="Google Shape;224;p62"/>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5" name="Google Shape;225;p62"/>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6" name="Google Shape;226;p62"/>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wo Content">
  <p:cSld name="8_Two Content">
    <p:bg>
      <p:bgPr>
        <a:solidFill>
          <a:schemeClr val="dk2"/>
        </a:solidFill>
      </p:bgPr>
    </p:bg>
    <p:spTree>
      <p:nvGrpSpPr>
        <p:cNvPr id="227" name="Shape 227"/>
        <p:cNvGrpSpPr/>
        <p:nvPr/>
      </p:nvGrpSpPr>
      <p:grpSpPr>
        <a:xfrm>
          <a:off x="0" y="0"/>
          <a:ext cx="0" cy="0"/>
          <a:chOff x="0" y="0"/>
          <a:chExt cx="0" cy="0"/>
        </a:xfrm>
      </p:grpSpPr>
      <p:sp>
        <p:nvSpPr>
          <p:cNvPr id="228" name="Google Shape;228;p63"/>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pic>
        <p:nvPicPr>
          <p:cNvPr id="229" name="Google Shape;229;p63"/>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30" name="Google Shape;230;p63"/>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i="0">
                <a:solidFill>
                  <a:srgbClr val="FFFFFF"/>
                </a:solidFill>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1" name="Google Shape;231;p63"/>
          <p:cNvSpPr txBox="1"/>
          <p:nvPr>
            <p:ph idx="1" type="body"/>
          </p:nvPr>
        </p:nvSpPr>
        <p:spPr>
          <a:xfrm>
            <a:off x="667512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rgbClr val="FFFFFF"/>
              </a:buClr>
              <a:buSzPts val="2800"/>
              <a:buNone/>
              <a:defRPr>
                <a:solidFill>
                  <a:srgbClr val="FFFFFF"/>
                </a:solidFill>
              </a:defRPr>
            </a:lvl1pPr>
            <a:lvl2pPr indent="-228600" lvl="1" marL="914400" algn="l">
              <a:lnSpc>
                <a:spcPct val="120000"/>
              </a:lnSpc>
              <a:spcBef>
                <a:spcPts val="600"/>
              </a:spcBef>
              <a:spcAft>
                <a:spcPts val="0"/>
              </a:spcAft>
              <a:buClr>
                <a:srgbClr val="FFFFFF"/>
              </a:buClr>
              <a:buSzPts val="2400"/>
              <a:buNone/>
              <a:defRPr>
                <a:solidFill>
                  <a:srgbClr val="FFFFFF"/>
                </a:solidFill>
              </a:defRPr>
            </a:lvl2pPr>
            <a:lvl3pPr indent="-228600" lvl="2" marL="1371600" algn="l">
              <a:lnSpc>
                <a:spcPct val="120000"/>
              </a:lnSpc>
              <a:spcBef>
                <a:spcPts val="600"/>
              </a:spcBef>
              <a:spcAft>
                <a:spcPts val="0"/>
              </a:spcAft>
              <a:buClr>
                <a:srgbClr val="FFFFFF"/>
              </a:buClr>
              <a:buSzPts val="2000"/>
              <a:buNone/>
              <a:defRPr>
                <a:solidFill>
                  <a:srgbClr val="FFFFFF"/>
                </a:solidFill>
              </a:defRPr>
            </a:lvl3pPr>
            <a:lvl4pPr indent="-228600" lvl="3" marL="1828800" algn="l">
              <a:lnSpc>
                <a:spcPct val="120000"/>
              </a:lnSpc>
              <a:spcBef>
                <a:spcPts val="600"/>
              </a:spcBef>
              <a:spcAft>
                <a:spcPts val="0"/>
              </a:spcAft>
              <a:buClr>
                <a:srgbClr val="FFFFFF"/>
              </a:buClr>
              <a:buSzPts val="1800"/>
              <a:buNone/>
              <a:defRPr>
                <a:solidFill>
                  <a:srgbClr val="FFFFFF"/>
                </a:solidFill>
              </a:defRPr>
            </a:lvl4pPr>
            <a:lvl5pPr indent="-228600" lvl="4" marL="2286000" algn="l">
              <a:lnSpc>
                <a:spcPct val="120000"/>
              </a:lnSpc>
              <a:spcBef>
                <a:spcPts val="600"/>
              </a:spcBef>
              <a:spcAft>
                <a:spcPts val="0"/>
              </a:spcAft>
              <a:buClr>
                <a:srgbClr val="FFFFFF"/>
              </a:buClr>
              <a:buSzPts val="1800"/>
              <a:buNone/>
              <a:defRPr>
                <a:solidFill>
                  <a:srgbClr val="FFFFFF"/>
                </a:solidFill>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2" name="Google Shape;232;p63"/>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42FEE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3" name="Google Shape;233;p63"/>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34" name="Google Shape;234;p63"/>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wo Content">
  <p:cSld name="9_Two Content">
    <p:bg>
      <p:bgPr>
        <a:solidFill>
          <a:srgbClr val="6FCFEB"/>
        </a:solidFill>
      </p:bgPr>
    </p:bg>
    <p:spTree>
      <p:nvGrpSpPr>
        <p:cNvPr id="235" name="Shape 235"/>
        <p:cNvGrpSpPr/>
        <p:nvPr/>
      </p:nvGrpSpPr>
      <p:grpSpPr>
        <a:xfrm>
          <a:off x="0" y="0"/>
          <a:ext cx="0" cy="0"/>
          <a:chOff x="0" y="0"/>
          <a:chExt cx="0" cy="0"/>
        </a:xfrm>
      </p:grpSpPr>
      <p:pic>
        <p:nvPicPr>
          <p:cNvPr id="236" name="Google Shape;236;p64"/>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37" name="Google Shape;237;p64"/>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238" name="Google Shape;238;p64"/>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i="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39" name="Google Shape;239;p64"/>
          <p:cNvSpPr txBox="1"/>
          <p:nvPr>
            <p:ph idx="1" type="body"/>
          </p:nvPr>
        </p:nvSpPr>
        <p:spPr>
          <a:xfrm>
            <a:off x="6675120" y="1825625"/>
            <a:ext cx="44856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1"/>
              </a:buClr>
              <a:buSzPts val="2800"/>
              <a:buNone/>
              <a:defRPr/>
            </a:lvl1pPr>
            <a:lvl2pPr indent="-228600" lvl="1" marL="914400" algn="l">
              <a:lnSpc>
                <a:spcPct val="120000"/>
              </a:lnSpc>
              <a:spcBef>
                <a:spcPts val="600"/>
              </a:spcBef>
              <a:spcAft>
                <a:spcPts val="0"/>
              </a:spcAft>
              <a:buClr>
                <a:schemeClr val="dk1"/>
              </a:buClr>
              <a:buSzPts val="2400"/>
              <a:buNone/>
              <a:defRPr/>
            </a:lvl2pPr>
            <a:lvl3pPr indent="-228600" lvl="2" marL="1371600" algn="l">
              <a:lnSpc>
                <a:spcPct val="120000"/>
              </a:lnSpc>
              <a:spcBef>
                <a:spcPts val="600"/>
              </a:spcBef>
              <a:spcAft>
                <a:spcPts val="0"/>
              </a:spcAft>
              <a:buClr>
                <a:schemeClr val="dk1"/>
              </a:buClr>
              <a:buSzPts val="2000"/>
              <a:buNone/>
              <a:defRPr/>
            </a:lvl3pPr>
            <a:lvl4pPr indent="-228600" lvl="3" marL="1828800" algn="l">
              <a:lnSpc>
                <a:spcPct val="120000"/>
              </a:lnSpc>
              <a:spcBef>
                <a:spcPts val="600"/>
              </a:spcBef>
              <a:spcAft>
                <a:spcPts val="0"/>
              </a:spcAft>
              <a:buClr>
                <a:schemeClr val="dk1"/>
              </a:buClr>
              <a:buSzPts val="1800"/>
              <a:buNone/>
              <a:defRPr/>
            </a:lvl4pPr>
            <a:lvl5pPr indent="-228600" lvl="4" marL="2286000" algn="l">
              <a:lnSpc>
                <a:spcPct val="120000"/>
              </a:lnSpc>
              <a:spcBef>
                <a:spcPts val="600"/>
              </a:spcBef>
              <a:spcAft>
                <a:spcPts val="0"/>
              </a:spcAft>
              <a:buClr>
                <a:schemeClr val="dk1"/>
              </a:buClr>
              <a:buSzPts val="1800"/>
              <a:buNone/>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0" name="Google Shape;240;p64"/>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p64"/>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42" name="Google Shape;242;p64"/>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3" name="Shape 243"/>
        <p:cNvGrpSpPr/>
        <p:nvPr/>
      </p:nvGrpSpPr>
      <p:grpSpPr>
        <a:xfrm>
          <a:off x="0" y="0"/>
          <a:ext cx="0" cy="0"/>
          <a:chOff x="0" y="0"/>
          <a:chExt cx="0" cy="0"/>
        </a:xfrm>
      </p:grpSpPr>
      <p:pic>
        <p:nvPicPr>
          <p:cNvPr id="244" name="Google Shape;244;p65"/>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45" name="Google Shape;245;p65"/>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246" name="Google Shape;246;p65"/>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65"/>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65"/>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Section Header">
  <p:cSld name="9_Section Header">
    <p:spTree>
      <p:nvGrpSpPr>
        <p:cNvPr id="33" name="Shape 33"/>
        <p:cNvGrpSpPr/>
        <p:nvPr/>
      </p:nvGrpSpPr>
      <p:grpSpPr>
        <a:xfrm>
          <a:off x="0" y="0"/>
          <a:ext cx="0" cy="0"/>
          <a:chOff x="0" y="0"/>
          <a:chExt cx="0" cy="0"/>
        </a:xfrm>
      </p:grpSpPr>
      <p:pic>
        <p:nvPicPr>
          <p:cNvPr id="34" name="Google Shape;34;p39"/>
          <p:cNvPicPr preferRelativeResize="0"/>
          <p:nvPr/>
        </p:nvPicPr>
        <p:blipFill rotWithShape="1">
          <a:blip r:embed="rId2">
            <a:alphaModFix/>
          </a:blip>
          <a:srcRect b="0" l="0" r="0" t="0"/>
          <a:stretch/>
        </p:blipFill>
        <p:spPr>
          <a:xfrm>
            <a:off x="0" y="0"/>
            <a:ext cx="12192000" cy="6858000"/>
          </a:xfrm>
          <a:prstGeom prst="rect">
            <a:avLst/>
          </a:prstGeom>
          <a:solidFill>
            <a:schemeClr val="dk1"/>
          </a:solidFill>
          <a:ln>
            <a:noFill/>
          </a:ln>
        </p:spPr>
      </p:pic>
      <p:pic>
        <p:nvPicPr>
          <p:cNvPr id="35" name="Google Shape;35;p39"/>
          <p:cNvPicPr preferRelativeResize="0"/>
          <p:nvPr/>
        </p:nvPicPr>
        <p:blipFill rotWithShape="1">
          <a:blip r:embed="rId3">
            <a:alphaModFix/>
          </a:blip>
          <a:srcRect b="0" l="0" r="0" t="0"/>
          <a:stretch/>
        </p:blipFill>
        <p:spPr>
          <a:xfrm>
            <a:off x="10391213" y="6206761"/>
            <a:ext cx="1375059" cy="226885"/>
          </a:xfrm>
          <a:prstGeom prst="rect">
            <a:avLst/>
          </a:prstGeom>
          <a:noFill/>
          <a:ln>
            <a:noFill/>
          </a:ln>
        </p:spPr>
      </p:pic>
      <p:sp>
        <p:nvSpPr>
          <p:cNvPr id="36" name="Google Shape;36;p39"/>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37" name="Google Shape;37;p39"/>
          <p:cNvSpPr txBox="1"/>
          <p:nvPr>
            <p:ph type="title"/>
          </p:nvPr>
        </p:nvSpPr>
        <p:spPr>
          <a:xfrm>
            <a:off x="822960" y="3657600"/>
            <a:ext cx="10455081" cy="927883"/>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SzPts val="1400"/>
              <a:buNone/>
              <a:defRPr b="1" i="0" sz="4800">
                <a:solidFill>
                  <a:srgbClr val="FFFFFF"/>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8" name="Google Shape;38;p39"/>
          <p:cNvSpPr txBox="1"/>
          <p:nvPr>
            <p:ph idx="1" type="body"/>
          </p:nvPr>
        </p:nvSpPr>
        <p:spPr>
          <a:xfrm>
            <a:off x="831851" y="4589464"/>
            <a:ext cx="9236709"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rgbClr val="FFFFFF"/>
              </a:buClr>
              <a:buSzPts val="2400"/>
              <a:buNone/>
              <a:defRPr sz="2400">
                <a:solidFill>
                  <a:srgbClr val="FFFFFF"/>
                </a:solidFill>
              </a:defRPr>
            </a:lvl1pPr>
            <a:lvl2pPr indent="-228600" lvl="1" marL="914400" algn="l">
              <a:lnSpc>
                <a:spcPct val="120000"/>
              </a:lnSpc>
              <a:spcBef>
                <a:spcPts val="600"/>
              </a:spcBef>
              <a:spcAft>
                <a:spcPts val="0"/>
              </a:spcAft>
              <a:buClr>
                <a:srgbClr val="888B95"/>
              </a:buClr>
              <a:buSzPts val="2000"/>
              <a:buNone/>
              <a:defRPr sz="2000">
                <a:solidFill>
                  <a:srgbClr val="888B95"/>
                </a:solidFill>
              </a:defRPr>
            </a:lvl2pPr>
            <a:lvl3pPr indent="-228600" lvl="2" marL="1371600" algn="l">
              <a:lnSpc>
                <a:spcPct val="120000"/>
              </a:lnSpc>
              <a:spcBef>
                <a:spcPts val="600"/>
              </a:spcBef>
              <a:spcAft>
                <a:spcPts val="0"/>
              </a:spcAft>
              <a:buClr>
                <a:srgbClr val="888B95"/>
              </a:buClr>
              <a:buSzPts val="1800"/>
              <a:buNone/>
              <a:defRPr sz="1800">
                <a:solidFill>
                  <a:srgbClr val="888B95"/>
                </a:solidFill>
              </a:defRPr>
            </a:lvl3pPr>
            <a:lvl4pPr indent="-228600" lvl="3" marL="1828800" algn="l">
              <a:lnSpc>
                <a:spcPct val="120000"/>
              </a:lnSpc>
              <a:spcBef>
                <a:spcPts val="600"/>
              </a:spcBef>
              <a:spcAft>
                <a:spcPts val="0"/>
              </a:spcAft>
              <a:buClr>
                <a:srgbClr val="888B95"/>
              </a:buClr>
              <a:buSzPts val="1600"/>
              <a:buNone/>
              <a:defRPr sz="1600">
                <a:solidFill>
                  <a:srgbClr val="888B95"/>
                </a:solidFill>
              </a:defRPr>
            </a:lvl4pPr>
            <a:lvl5pPr indent="-228600" lvl="4" marL="2286000" algn="l">
              <a:lnSpc>
                <a:spcPct val="120000"/>
              </a:lnSpc>
              <a:spcBef>
                <a:spcPts val="600"/>
              </a:spcBef>
              <a:spcAft>
                <a:spcPts val="0"/>
              </a:spcAft>
              <a:buClr>
                <a:srgbClr val="888B95"/>
              </a:buClr>
              <a:buSzPts val="1600"/>
              <a:buNone/>
              <a:defRPr sz="1600">
                <a:solidFill>
                  <a:srgbClr val="888B95"/>
                </a:solidFill>
              </a:defRPr>
            </a:lvl5pPr>
            <a:lvl6pPr indent="-228600" lvl="5" marL="2743200" algn="l">
              <a:lnSpc>
                <a:spcPct val="90000"/>
              </a:lnSpc>
              <a:spcBef>
                <a:spcPts val="600"/>
              </a:spcBef>
              <a:spcAft>
                <a:spcPts val="0"/>
              </a:spcAft>
              <a:buClr>
                <a:srgbClr val="888B95"/>
              </a:buClr>
              <a:buSzPts val="1600"/>
              <a:buNone/>
              <a:defRPr sz="1600">
                <a:solidFill>
                  <a:srgbClr val="888B95"/>
                </a:solidFill>
              </a:defRPr>
            </a:lvl6pPr>
            <a:lvl7pPr indent="-228600" lvl="6" marL="3200400" algn="l">
              <a:lnSpc>
                <a:spcPct val="90000"/>
              </a:lnSpc>
              <a:spcBef>
                <a:spcPts val="500"/>
              </a:spcBef>
              <a:spcAft>
                <a:spcPts val="0"/>
              </a:spcAft>
              <a:buClr>
                <a:srgbClr val="888B95"/>
              </a:buClr>
              <a:buSzPts val="1600"/>
              <a:buNone/>
              <a:defRPr sz="1600">
                <a:solidFill>
                  <a:srgbClr val="888B95"/>
                </a:solidFill>
              </a:defRPr>
            </a:lvl7pPr>
            <a:lvl8pPr indent="-228600" lvl="7" marL="3657600" algn="l">
              <a:lnSpc>
                <a:spcPct val="90000"/>
              </a:lnSpc>
              <a:spcBef>
                <a:spcPts val="500"/>
              </a:spcBef>
              <a:spcAft>
                <a:spcPts val="0"/>
              </a:spcAft>
              <a:buClr>
                <a:srgbClr val="888B95"/>
              </a:buClr>
              <a:buSzPts val="1600"/>
              <a:buNone/>
              <a:defRPr sz="1600">
                <a:solidFill>
                  <a:srgbClr val="888B95"/>
                </a:solidFill>
              </a:defRPr>
            </a:lvl8pPr>
            <a:lvl9pPr indent="-228600" lvl="8" marL="4114800" algn="l">
              <a:lnSpc>
                <a:spcPct val="90000"/>
              </a:lnSpc>
              <a:spcBef>
                <a:spcPts val="500"/>
              </a:spcBef>
              <a:spcAft>
                <a:spcPts val="0"/>
              </a:spcAft>
              <a:buClr>
                <a:srgbClr val="888B95"/>
              </a:buClr>
              <a:buSzPts val="1600"/>
              <a:buNone/>
              <a:defRPr sz="1600">
                <a:solidFill>
                  <a:srgbClr val="888B95"/>
                </a:solidFill>
              </a:defRPr>
            </a:lvl9pPr>
          </a:lstStyle>
          <a:p/>
        </p:txBody>
      </p:sp>
      <p:sp>
        <p:nvSpPr>
          <p:cNvPr id="39" name="Google Shape;39;p39"/>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l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9"/>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39"/>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solidFill>
          <a:schemeClr val="dk1"/>
        </a:solidFill>
      </p:bgPr>
    </p:bg>
    <p:spTree>
      <p:nvGrpSpPr>
        <p:cNvPr id="249" name="Shape 249"/>
        <p:cNvGrpSpPr/>
        <p:nvPr/>
      </p:nvGrpSpPr>
      <p:grpSpPr>
        <a:xfrm>
          <a:off x="0" y="0"/>
          <a:ext cx="0" cy="0"/>
          <a:chOff x="0" y="0"/>
          <a:chExt cx="0" cy="0"/>
        </a:xfrm>
      </p:grpSpPr>
      <p:sp>
        <p:nvSpPr>
          <p:cNvPr id="250" name="Google Shape;250;p66"/>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pic>
        <p:nvPicPr>
          <p:cNvPr id="251" name="Google Shape;251;p66"/>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52" name="Google Shape;252;p66"/>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66"/>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54" name="Google Shape;254;p66"/>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bg>
      <p:bgPr>
        <a:solidFill>
          <a:schemeClr val="lt1"/>
        </a:solidFill>
      </p:bgPr>
    </p:bg>
    <p:spTree>
      <p:nvGrpSpPr>
        <p:cNvPr id="255" name="Shape 255"/>
        <p:cNvGrpSpPr/>
        <p:nvPr/>
      </p:nvGrpSpPr>
      <p:grpSpPr>
        <a:xfrm>
          <a:off x="0" y="0"/>
          <a:ext cx="0" cy="0"/>
          <a:chOff x="0" y="0"/>
          <a:chExt cx="0" cy="0"/>
        </a:xfrm>
      </p:grpSpPr>
      <p:pic>
        <p:nvPicPr>
          <p:cNvPr id="256" name="Google Shape;256;p67"/>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57" name="Google Shape;257;p67"/>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258" name="Google Shape;258;p67"/>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67"/>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60" name="Google Shape;260;p67"/>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bg>
      <p:bgPr>
        <a:solidFill>
          <a:schemeClr val="dk2"/>
        </a:solidFill>
      </p:bgPr>
    </p:bg>
    <p:spTree>
      <p:nvGrpSpPr>
        <p:cNvPr id="261" name="Shape 261"/>
        <p:cNvGrpSpPr/>
        <p:nvPr/>
      </p:nvGrpSpPr>
      <p:grpSpPr>
        <a:xfrm>
          <a:off x="0" y="0"/>
          <a:ext cx="0" cy="0"/>
          <a:chOff x="0" y="0"/>
          <a:chExt cx="0" cy="0"/>
        </a:xfrm>
      </p:grpSpPr>
      <p:sp>
        <p:nvSpPr>
          <p:cNvPr id="262" name="Google Shape;262;p68"/>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pic>
        <p:nvPicPr>
          <p:cNvPr id="263" name="Google Shape;263;p68"/>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64" name="Google Shape;264;p68"/>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5" name="Google Shape;265;p68"/>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FFFFFF"/>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FFFFFF"/>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FFFFFF"/>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FFFFFF"/>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FFFFFF"/>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FFFFFF"/>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FFFFFF"/>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FFFFFF"/>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FFFFFF"/>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66" name="Google Shape;266;p68"/>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bg>
      <p:bgPr>
        <a:solidFill>
          <a:srgbClr val="6FCFEB"/>
        </a:solidFill>
      </p:bgPr>
    </p:bg>
    <p:spTree>
      <p:nvGrpSpPr>
        <p:cNvPr id="267" name="Shape 267"/>
        <p:cNvGrpSpPr/>
        <p:nvPr/>
      </p:nvGrpSpPr>
      <p:grpSpPr>
        <a:xfrm>
          <a:off x="0" y="0"/>
          <a:ext cx="0" cy="0"/>
          <a:chOff x="0" y="0"/>
          <a:chExt cx="0" cy="0"/>
        </a:xfrm>
      </p:grpSpPr>
      <p:pic>
        <p:nvPicPr>
          <p:cNvPr id="268" name="Google Shape;268;p69"/>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69" name="Google Shape;269;p69"/>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270" name="Google Shape;270;p69"/>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1" name="Google Shape;271;p69"/>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72" name="Google Shape;272;p69"/>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73" name="Shape 273"/>
        <p:cNvGrpSpPr/>
        <p:nvPr/>
      </p:nvGrpSpPr>
      <p:grpSpPr>
        <a:xfrm>
          <a:off x="0" y="0"/>
          <a:ext cx="0" cy="0"/>
          <a:chOff x="0" y="0"/>
          <a:chExt cx="0" cy="0"/>
        </a:xfrm>
      </p:grpSpPr>
      <p:pic>
        <p:nvPicPr>
          <p:cNvPr id="274" name="Google Shape;274;p70"/>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75" name="Google Shape;275;p70"/>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276" name="Google Shape;276;p70"/>
          <p:cNvSpPr txBox="1"/>
          <p:nvPr>
            <p:ph type="title"/>
          </p:nvPr>
        </p:nvSpPr>
        <p:spPr>
          <a:xfrm>
            <a:off x="839788" y="365125"/>
            <a:ext cx="9979996"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77" name="Google Shape;277;p70"/>
          <p:cNvSpPr txBox="1"/>
          <p:nvPr>
            <p:ph idx="1" type="body"/>
          </p:nvPr>
        </p:nvSpPr>
        <p:spPr>
          <a:xfrm>
            <a:off x="839789" y="1681163"/>
            <a:ext cx="4494211" cy="823912"/>
          </a:xfrm>
          <a:prstGeom prst="rect">
            <a:avLst/>
          </a:prstGeom>
          <a:noFill/>
          <a:ln>
            <a:noFill/>
          </a:ln>
        </p:spPr>
        <p:txBody>
          <a:bodyPr anchorCtr="0" anchor="b" bIns="45700" lIns="91425" spcFirstLastPara="1" rIns="91425" wrap="square" tIns="45700">
            <a:noAutofit/>
          </a:bodyPr>
          <a:lstStyle>
            <a:lvl1pPr indent="-228600" lvl="0" marL="457200" algn="l">
              <a:lnSpc>
                <a:spcPct val="120000"/>
              </a:lnSpc>
              <a:spcBef>
                <a:spcPts val="1000"/>
              </a:spcBef>
              <a:spcAft>
                <a:spcPts val="0"/>
              </a:spcAft>
              <a:buClr>
                <a:schemeClr val="dk1"/>
              </a:buClr>
              <a:buSzPts val="2400"/>
              <a:buNone/>
              <a:defRPr b="1" sz="2400"/>
            </a:lvl1pPr>
            <a:lvl2pPr indent="-228600" lvl="1" marL="914400" algn="l">
              <a:lnSpc>
                <a:spcPct val="120000"/>
              </a:lnSpc>
              <a:spcBef>
                <a:spcPts val="600"/>
              </a:spcBef>
              <a:spcAft>
                <a:spcPts val="0"/>
              </a:spcAft>
              <a:buClr>
                <a:schemeClr val="dk1"/>
              </a:buClr>
              <a:buSzPts val="2000"/>
              <a:buNone/>
              <a:defRPr b="1" sz="2000"/>
            </a:lvl2pPr>
            <a:lvl3pPr indent="-228600" lvl="2" marL="1371600" algn="l">
              <a:lnSpc>
                <a:spcPct val="120000"/>
              </a:lnSpc>
              <a:spcBef>
                <a:spcPts val="600"/>
              </a:spcBef>
              <a:spcAft>
                <a:spcPts val="0"/>
              </a:spcAft>
              <a:buClr>
                <a:schemeClr val="dk1"/>
              </a:buClr>
              <a:buSzPts val="1800"/>
              <a:buNone/>
              <a:defRPr b="1" sz="1800"/>
            </a:lvl3pPr>
            <a:lvl4pPr indent="-228600" lvl="3" marL="1828800" algn="l">
              <a:lnSpc>
                <a:spcPct val="120000"/>
              </a:lnSpc>
              <a:spcBef>
                <a:spcPts val="600"/>
              </a:spcBef>
              <a:spcAft>
                <a:spcPts val="0"/>
              </a:spcAft>
              <a:buClr>
                <a:schemeClr val="dk1"/>
              </a:buClr>
              <a:buSzPts val="1600"/>
              <a:buNone/>
              <a:defRPr b="1" sz="1600"/>
            </a:lvl4pPr>
            <a:lvl5pPr indent="-228600" lvl="4" marL="2286000" algn="l">
              <a:lnSpc>
                <a:spcPct val="120000"/>
              </a:lnSpc>
              <a:spcBef>
                <a:spcPts val="600"/>
              </a:spcBef>
              <a:spcAft>
                <a:spcPts val="0"/>
              </a:spcAft>
              <a:buClr>
                <a:schemeClr val="dk1"/>
              </a:buClr>
              <a:buSzPts val="1600"/>
              <a:buNone/>
              <a:defRPr b="1" sz="1600"/>
            </a:lvl5pPr>
            <a:lvl6pPr indent="-228600" lvl="5" marL="2743200" algn="l">
              <a:lnSpc>
                <a:spcPct val="90000"/>
              </a:lnSpc>
              <a:spcBef>
                <a:spcPts val="6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78" name="Google Shape;278;p70"/>
          <p:cNvSpPr txBox="1"/>
          <p:nvPr>
            <p:ph idx="2" type="body"/>
          </p:nvPr>
        </p:nvSpPr>
        <p:spPr>
          <a:xfrm>
            <a:off x="839789" y="2505075"/>
            <a:ext cx="4494211" cy="368458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9" name="Google Shape;279;p70"/>
          <p:cNvSpPr txBox="1"/>
          <p:nvPr>
            <p:ph idx="3" type="body"/>
          </p:nvPr>
        </p:nvSpPr>
        <p:spPr>
          <a:xfrm>
            <a:off x="5572761" y="1681163"/>
            <a:ext cx="4485639" cy="823912"/>
          </a:xfrm>
          <a:prstGeom prst="rect">
            <a:avLst/>
          </a:prstGeom>
          <a:noFill/>
          <a:ln>
            <a:noFill/>
          </a:ln>
        </p:spPr>
        <p:txBody>
          <a:bodyPr anchorCtr="0" anchor="b" bIns="45700" lIns="91425" spcFirstLastPara="1" rIns="91425" wrap="square" tIns="45700">
            <a:noAutofit/>
          </a:bodyPr>
          <a:lstStyle>
            <a:lvl1pPr indent="-228600" lvl="0" marL="457200" algn="l">
              <a:lnSpc>
                <a:spcPct val="120000"/>
              </a:lnSpc>
              <a:spcBef>
                <a:spcPts val="1000"/>
              </a:spcBef>
              <a:spcAft>
                <a:spcPts val="0"/>
              </a:spcAft>
              <a:buClr>
                <a:schemeClr val="dk1"/>
              </a:buClr>
              <a:buSzPts val="2400"/>
              <a:buNone/>
              <a:defRPr b="1" sz="2400"/>
            </a:lvl1pPr>
            <a:lvl2pPr indent="-228600" lvl="1" marL="914400" algn="l">
              <a:lnSpc>
                <a:spcPct val="120000"/>
              </a:lnSpc>
              <a:spcBef>
                <a:spcPts val="600"/>
              </a:spcBef>
              <a:spcAft>
                <a:spcPts val="0"/>
              </a:spcAft>
              <a:buClr>
                <a:schemeClr val="dk1"/>
              </a:buClr>
              <a:buSzPts val="2000"/>
              <a:buNone/>
              <a:defRPr b="1" sz="2000"/>
            </a:lvl2pPr>
            <a:lvl3pPr indent="-228600" lvl="2" marL="1371600" algn="l">
              <a:lnSpc>
                <a:spcPct val="120000"/>
              </a:lnSpc>
              <a:spcBef>
                <a:spcPts val="600"/>
              </a:spcBef>
              <a:spcAft>
                <a:spcPts val="0"/>
              </a:spcAft>
              <a:buClr>
                <a:schemeClr val="dk1"/>
              </a:buClr>
              <a:buSzPts val="1800"/>
              <a:buNone/>
              <a:defRPr b="1" sz="1800"/>
            </a:lvl3pPr>
            <a:lvl4pPr indent="-228600" lvl="3" marL="1828800" algn="l">
              <a:lnSpc>
                <a:spcPct val="120000"/>
              </a:lnSpc>
              <a:spcBef>
                <a:spcPts val="600"/>
              </a:spcBef>
              <a:spcAft>
                <a:spcPts val="0"/>
              </a:spcAft>
              <a:buClr>
                <a:schemeClr val="dk1"/>
              </a:buClr>
              <a:buSzPts val="1600"/>
              <a:buNone/>
              <a:defRPr b="1" sz="1600"/>
            </a:lvl4pPr>
            <a:lvl5pPr indent="-228600" lvl="4" marL="2286000" algn="l">
              <a:lnSpc>
                <a:spcPct val="120000"/>
              </a:lnSpc>
              <a:spcBef>
                <a:spcPts val="600"/>
              </a:spcBef>
              <a:spcAft>
                <a:spcPts val="0"/>
              </a:spcAft>
              <a:buClr>
                <a:schemeClr val="dk1"/>
              </a:buClr>
              <a:buSzPts val="1600"/>
              <a:buNone/>
              <a:defRPr b="1" sz="1600"/>
            </a:lvl5pPr>
            <a:lvl6pPr indent="-228600" lvl="5" marL="2743200" algn="l">
              <a:lnSpc>
                <a:spcPct val="90000"/>
              </a:lnSpc>
              <a:spcBef>
                <a:spcPts val="6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80" name="Google Shape;280;p70"/>
          <p:cNvSpPr txBox="1"/>
          <p:nvPr>
            <p:ph idx="4" type="body"/>
          </p:nvPr>
        </p:nvSpPr>
        <p:spPr>
          <a:xfrm>
            <a:off x="5572761" y="2505075"/>
            <a:ext cx="4485639" cy="368458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1" name="Google Shape;281;p70"/>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70"/>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83" name="Google Shape;283;p70"/>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84" name="Shape 284"/>
        <p:cNvGrpSpPr/>
        <p:nvPr/>
      </p:nvGrpSpPr>
      <p:grpSpPr>
        <a:xfrm>
          <a:off x="0" y="0"/>
          <a:ext cx="0" cy="0"/>
          <a:chOff x="0" y="0"/>
          <a:chExt cx="0" cy="0"/>
        </a:xfrm>
      </p:grpSpPr>
      <p:pic>
        <p:nvPicPr>
          <p:cNvPr id="285" name="Google Shape;285;p71"/>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86" name="Google Shape;286;p71"/>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287" name="Google Shape;287;p7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88" name="Google Shape;288;p71"/>
          <p:cNvSpPr txBox="1"/>
          <p:nvPr>
            <p:ph idx="1" type="body"/>
          </p:nvPr>
        </p:nvSpPr>
        <p:spPr>
          <a:xfrm>
            <a:off x="5183188" y="987426"/>
            <a:ext cx="4895532" cy="4873625"/>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sz="3200"/>
            </a:lvl1pPr>
            <a:lvl2pPr indent="-406400" lvl="1" marL="914400" algn="l">
              <a:lnSpc>
                <a:spcPct val="120000"/>
              </a:lnSpc>
              <a:spcBef>
                <a:spcPts val="600"/>
              </a:spcBef>
              <a:spcAft>
                <a:spcPts val="0"/>
              </a:spcAft>
              <a:buClr>
                <a:schemeClr val="dk1"/>
              </a:buClr>
              <a:buSzPts val="2800"/>
              <a:buChar char="•"/>
              <a:defRPr sz="2800"/>
            </a:lvl2pPr>
            <a:lvl3pPr indent="-381000" lvl="2" marL="1371600" algn="l">
              <a:lnSpc>
                <a:spcPct val="120000"/>
              </a:lnSpc>
              <a:spcBef>
                <a:spcPts val="600"/>
              </a:spcBef>
              <a:spcAft>
                <a:spcPts val="0"/>
              </a:spcAft>
              <a:buClr>
                <a:schemeClr val="dk1"/>
              </a:buClr>
              <a:buSzPts val="2400"/>
              <a:buChar char="•"/>
              <a:defRPr sz="2400"/>
            </a:lvl3pPr>
            <a:lvl4pPr indent="-355600" lvl="3" marL="1828800" algn="l">
              <a:lnSpc>
                <a:spcPct val="120000"/>
              </a:lnSpc>
              <a:spcBef>
                <a:spcPts val="600"/>
              </a:spcBef>
              <a:spcAft>
                <a:spcPts val="0"/>
              </a:spcAft>
              <a:buClr>
                <a:schemeClr val="dk1"/>
              </a:buClr>
              <a:buSzPts val="2000"/>
              <a:buChar char="•"/>
              <a:defRPr sz="2000"/>
            </a:lvl4pPr>
            <a:lvl5pPr indent="-355600" lvl="4" marL="2286000" algn="l">
              <a:lnSpc>
                <a:spcPct val="120000"/>
              </a:lnSpc>
              <a:spcBef>
                <a:spcPts val="600"/>
              </a:spcBef>
              <a:spcAft>
                <a:spcPts val="0"/>
              </a:spcAft>
              <a:buClr>
                <a:schemeClr val="dk1"/>
              </a:buClr>
              <a:buSzPts val="2000"/>
              <a:buChar char="•"/>
              <a:defRPr sz="2000"/>
            </a:lvl5pPr>
            <a:lvl6pPr indent="-355600" lvl="5" marL="2743200" algn="l">
              <a:lnSpc>
                <a:spcPct val="90000"/>
              </a:lnSpc>
              <a:spcBef>
                <a:spcPts val="6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89" name="Google Shape;289;p71"/>
          <p:cNvSpPr txBox="1"/>
          <p:nvPr>
            <p:ph idx="2" type="body"/>
          </p:nvPr>
        </p:nvSpPr>
        <p:spPr>
          <a:xfrm>
            <a:off x="839788" y="2057401"/>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600"/>
              </a:spcBef>
              <a:spcAft>
                <a:spcPts val="0"/>
              </a:spcAft>
              <a:buClr>
                <a:schemeClr val="dk1"/>
              </a:buClr>
              <a:buSzPts val="1400"/>
              <a:buNone/>
              <a:defRPr sz="1400"/>
            </a:lvl2pPr>
            <a:lvl3pPr indent="-228600" lvl="2" marL="1371600" algn="l">
              <a:lnSpc>
                <a:spcPct val="120000"/>
              </a:lnSpc>
              <a:spcBef>
                <a:spcPts val="600"/>
              </a:spcBef>
              <a:spcAft>
                <a:spcPts val="0"/>
              </a:spcAft>
              <a:buClr>
                <a:schemeClr val="dk1"/>
              </a:buClr>
              <a:buSzPts val="1200"/>
              <a:buNone/>
              <a:defRPr sz="1200"/>
            </a:lvl3pPr>
            <a:lvl4pPr indent="-228600" lvl="3" marL="1828800" algn="l">
              <a:lnSpc>
                <a:spcPct val="120000"/>
              </a:lnSpc>
              <a:spcBef>
                <a:spcPts val="600"/>
              </a:spcBef>
              <a:spcAft>
                <a:spcPts val="0"/>
              </a:spcAft>
              <a:buClr>
                <a:schemeClr val="dk1"/>
              </a:buClr>
              <a:buSzPts val="1000"/>
              <a:buNone/>
              <a:defRPr sz="1000"/>
            </a:lvl4pPr>
            <a:lvl5pPr indent="-228600" lvl="4" marL="2286000" algn="l">
              <a:lnSpc>
                <a:spcPct val="120000"/>
              </a:lnSpc>
              <a:spcBef>
                <a:spcPts val="6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90" name="Google Shape;290;p71"/>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1" name="Google Shape;291;p71"/>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292" name="Google Shape;292;p71"/>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93" name="Shape 293"/>
        <p:cNvGrpSpPr/>
        <p:nvPr/>
      </p:nvGrpSpPr>
      <p:grpSpPr>
        <a:xfrm>
          <a:off x="0" y="0"/>
          <a:ext cx="0" cy="0"/>
          <a:chOff x="0" y="0"/>
          <a:chExt cx="0" cy="0"/>
        </a:xfrm>
      </p:grpSpPr>
      <p:pic>
        <p:nvPicPr>
          <p:cNvPr id="294" name="Google Shape;294;p72"/>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295" name="Google Shape;295;p72"/>
          <p:cNvSpPr txBox="1"/>
          <p:nvPr>
            <p:ph type="title"/>
          </p:nvPr>
        </p:nvSpPr>
        <p:spPr>
          <a:xfrm>
            <a:off x="839788" y="2204720"/>
            <a:ext cx="4209732"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sz="32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296" name="Google Shape;296;p72"/>
          <p:cNvSpPr/>
          <p:nvPr>
            <p:ph idx="2" type="pic"/>
          </p:nvPr>
        </p:nvSpPr>
        <p:spPr>
          <a:xfrm>
            <a:off x="5183188" y="987426"/>
            <a:ext cx="5576252" cy="4873625"/>
          </a:xfrm>
          <a:prstGeom prst="rect">
            <a:avLst/>
          </a:prstGeom>
          <a:noFill/>
          <a:ln>
            <a:noFill/>
          </a:ln>
        </p:spPr>
      </p:sp>
      <p:sp>
        <p:nvSpPr>
          <p:cNvPr id="297" name="Google Shape;297;p72"/>
          <p:cNvSpPr txBox="1"/>
          <p:nvPr>
            <p:ph idx="1" type="body"/>
          </p:nvPr>
        </p:nvSpPr>
        <p:spPr>
          <a:xfrm>
            <a:off x="839788" y="3860799"/>
            <a:ext cx="4209732" cy="200818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1"/>
              </a:buClr>
              <a:buSzPts val="1600"/>
              <a:buNone/>
              <a:defRPr sz="1600"/>
            </a:lvl1pPr>
            <a:lvl2pPr indent="-228600" lvl="1" marL="914400" algn="l">
              <a:lnSpc>
                <a:spcPct val="120000"/>
              </a:lnSpc>
              <a:spcBef>
                <a:spcPts val="600"/>
              </a:spcBef>
              <a:spcAft>
                <a:spcPts val="0"/>
              </a:spcAft>
              <a:buClr>
                <a:schemeClr val="dk1"/>
              </a:buClr>
              <a:buSzPts val="1400"/>
              <a:buNone/>
              <a:defRPr sz="1400"/>
            </a:lvl2pPr>
            <a:lvl3pPr indent="-228600" lvl="2" marL="1371600" algn="l">
              <a:lnSpc>
                <a:spcPct val="120000"/>
              </a:lnSpc>
              <a:spcBef>
                <a:spcPts val="600"/>
              </a:spcBef>
              <a:spcAft>
                <a:spcPts val="0"/>
              </a:spcAft>
              <a:buClr>
                <a:schemeClr val="dk1"/>
              </a:buClr>
              <a:buSzPts val="1200"/>
              <a:buNone/>
              <a:defRPr sz="1200"/>
            </a:lvl3pPr>
            <a:lvl4pPr indent="-228600" lvl="3" marL="1828800" algn="l">
              <a:lnSpc>
                <a:spcPct val="120000"/>
              </a:lnSpc>
              <a:spcBef>
                <a:spcPts val="600"/>
              </a:spcBef>
              <a:spcAft>
                <a:spcPts val="0"/>
              </a:spcAft>
              <a:buClr>
                <a:schemeClr val="dk1"/>
              </a:buClr>
              <a:buSzPts val="1000"/>
              <a:buNone/>
              <a:defRPr sz="1000"/>
            </a:lvl4pPr>
            <a:lvl5pPr indent="-228600" lvl="4" marL="2286000" algn="l">
              <a:lnSpc>
                <a:spcPct val="120000"/>
              </a:lnSpc>
              <a:spcBef>
                <a:spcPts val="600"/>
              </a:spcBef>
              <a:spcAft>
                <a:spcPts val="0"/>
              </a:spcAft>
              <a:buClr>
                <a:schemeClr val="dk1"/>
              </a:buClr>
              <a:buSzPts val="1000"/>
              <a:buNone/>
              <a:defRPr sz="1000"/>
            </a:lvl5pPr>
            <a:lvl6pPr indent="-228600" lvl="5" marL="2743200" algn="l">
              <a:lnSpc>
                <a:spcPct val="90000"/>
              </a:lnSpc>
              <a:spcBef>
                <a:spcPts val="6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98" name="Google Shape;298;p72"/>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p72"/>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300" name="Google Shape;300;p72"/>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01" name="Shape 301"/>
        <p:cNvGrpSpPr/>
        <p:nvPr/>
      </p:nvGrpSpPr>
      <p:grpSpPr>
        <a:xfrm>
          <a:off x="0" y="0"/>
          <a:ext cx="0" cy="0"/>
          <a:chOff x="0" y="0"/>
          <a:chExt cx="0" cy="0"/>
        </a:xfrm>
      </p:grpSpPr>
      <p:pic>
        <p:nvPicPr>
          <p:cNvPr id="302" name="Google Shape;302;p73"/>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303" name="Google Shape;303;p73"/>
          <p:cNvSpPr txBox="1"/>
          <p:nvPr>
            <p:ph type="title"/>
          </p:nvPr>
        </p:nvSpPr>
        <p:spPr>
          <a:xfrm>
            <a:off x="838200" y="365125"/>
            <a:ext cx="9220200"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04" name="Google Shape;304;p73"/>
          <p:cNvSpPr txBox="1"/>
          <p:nvPr>
            <p:ph idx="1" type="body"/>
          </p:nvPr>
        </p:nvSpPr>
        <p:spPr>
          <a:xfrm rot="5400000">
            <a:off x="3272631" y="-608805"/>
            <a:ext cx="4351339" cy="9220200"/>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5" name="Google Shape;305;p73"/>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6" name="Google Shape;306;p73"/>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307" name="Google Shape;307;p73"/>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Vertical Text">
  <p:cSld name="1_Title and Vertical Text">
    <p:spTree>
      <p:nvGrpSpPr>
        <p:cNvPr id="308" name="Shape 308"/>
        <p:cNvGrpSpPr/>
        <p:nvPr/>
      </p:nvGrpSpPr>
      <p:grpSpPr>
        <a:xfrm>
          <a:off x="0" y="0"/>
          <a:ext cx="0" cy="0"/>
          <a:chOff x="0" y="0"/>
          <a:chExt cx="0" cy="0"/>
        </a:xfrm>
      </p:grpSpPr>
      <p:pic>
        <p:nvPicPr>
          <p:cNvPr id="309" name="Google Shape;309;p74"/>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310" name="Google Shape;310;p74"/>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1" name="Google Shape;311;p74"/>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312" name="Google Shape;312;p74"/>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13" name="Shape 313"/>
        <p:cNvGrpSpPr/>
        <p:nvPr/>
      </p:nvGrpSpPr>
      <p:grpSpPr>
        <a:xfrm>
          <a:off x="0" y="0"/>
          <a:ext cx="0" cy="0"/>
          <a:chOff x="0" y="0"/>
          <a:chExt cx="0" cy="0"/>
        </a:xfrm>
      </p:grpSpPr>
      <p:pic>
        <p:nvPicPr>
          <p:cNvPr id="314" name="Google Shape;314;p75"/>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315" name="Google Shape;315;p75"/>
          <p:cNvSpPr txBox="1"/>
          <p:nvPr>
            <p:ph type="title"/>
          </p:nvPr>
        </p:nvSpPr>
        <p:spPr>
          <a:xfrm>
            <a:off x="838200" y="365125"/>
            <a:ext cx="9128125"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16" name="Google Shape;316;p75"/>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7" name="Google Shape;317;p75"/>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318" name="Google Shape;318;p75"/>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2" name="Shape 42"/>
        <p:cNvGrpSpPr/>
        <p:nvPr/>
      </p:nvGrpSpPr>
      <p:grpSpPr>
        <a:xfrm>
          <a:off x="0" y="0"/>
          <a:ext cx="0" cy="0"/>
          <a:chOff x="0" y="0"/>
          <a:chExt cx="0" cy="0"/>
        </a:xfrm>
      </p:grpSpPr>
      <p:pic>
        <p:nvPicPr>
          <p:cNvPr id="43" name="Google Shape;43;p40"/>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44" name="Google Shape;44;p40"/>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45" name="Google Shape;45;p40"/>
          <p:cNvSpPr txBox="1"/>
          <p:nvPr>
            <p:ph type="title"/>
          </p:nvPr>
        </p:nvSpPr>
        <p:spPr>
          <a:xfrm>
            <a:off x="822960" y="3657600"/>
            <a:ext cx="10455081" cy="927883"/>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SzPts val="1400"/>
              <a:buNone/>
              <a:defRPr b="1" i="0" sz="4800">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46" name="Google Shape;46;p40"/>
          <p:cNvSpPr txBox="1"/>
          <p:nvPr>
            <p:ph idx="1" type="body"/>
          </p:nvPr>
        </p:nvSpPr>
        <p:spPr>
          <a:xfrm>
            <a:off x="831851" y="4630104"/>
            <a:ext cx="9216389"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1"/>
              </a:buClr>
              <a:buSzPts val="2400"/>
              <a:buNone/>
              <a:defRPr sz="2400">
                <a:solidFill>
                  <a:schemeClr val="dk1"/>
                </a:solidFill>
              </a:defRPr>
            </a:lvl1pPr>
            <a:lvl2pPr indent="-228600" lvl="1" marL="914400" algn="l">
              <a:lnSpc>
                <a:spcPct val="120000"/>
              </a:lnSpc>
              <a:spcBef>
                <a:spcPts val="600"/>
              </a:spcBef>
              <a:spcAft>
                <a:spcPts val="0"/>
              </a:spcAft>
              <a:buClr>
                <a:srgbClr val="888B95"/>
              </a:buClr>
              <a:buSzPts val="2000"/>
              <a:buNone/>
              <a:defRPr sz="2000">
                <a:solidFill>
                  <a:srgbClr val="888B95"/>
                </a:solidFill>
              </a:defRPr>
            </a:lvl2pPr>
            <a:lvl3pPr indent="-228600" lvl="2" marL="1371600" algn="l">
              <a:lnSpc>
                <a:spcPct val="120000"/>
              </a:lnSpc>
              <a:spcBef>
                <a:spcPts val="600"/>
              </a:spcBef>
              <a:spcAft>
                <a:spcPts val="0"/>
              </a:spcAft>
              <a:buClr>
                <a:srgbClr val="888B95"/>
              </a:buClr>
              <a:buSzPts val="1800"/>
              <a:buNone/>
              <a:defRPr sz="1800">
                <a:solidFill>
                  <a:srgbClr val="888B95"/>
                </a:solidFill>
              </a:defRPr>
            </a:lvl3pPr>
            <a:lvl4pPr indent="-228600" lvl="3" marL="1828800" algn="l">
              <a:lnSpc>
                <a:spcPct val="120000"/>
              </a:lnSpc>
              <a:spcBef>
                <a:spcPts val="600"/>
              </a:spcBef>
              <a:spcAft>
                <a:spcPts val="0"/>
              </a:spcAft>
              <a:buClr>
                <a:srgbClr val="888B95"/>
              </a:buClr>
              <a:buSzPts val="1600"/>
              <a:buNone/>
              <a:defRPr sz="1600">
                <a:solidFill>
                  <a:srgbClr val="888B95"/>
                </a:solidFill>
              </a:defRPr>
            </a:lvl4pPr>
            <a:lvl5pPr indent="-228600" lvl="4" marL="2286000" algn="l">
              <a:lnSpc>
                <a:spcPct val="120000"/>
              </a:lnSpc>
              <a:spcBef>
                <a:spcPts val="600"/>
              </a:spcBef>
              <a:spcAft>
                <a:spcPts val="0"/>
              </a:spcAft>
              <a:buClr>
                <a:srgbClr val="888B95"/>
              </a:buClr>
              <a:buSzPts val="1600"/>
              <a:buNone/>
              <a:defRPr sz="1600">
                <a:solidFill>
                  <a:srgbClr val="888B95"/>
                </a:solidFill>
              </a:defRPr>
            </a:lvl5pPr>
            <a:lvl6pPr indent="-228600" lvl="5" marL="2743200" algn="l">
              <a:lnSpc>
                <a:spcPct val="90000"/>
              </a:lnSpc>
              <a:spcBef>
                <a:spcPts val="600"/>
              </a:spcBef>
              <a:spcAft>
                <a:spcPts val="0"/>
              </a:spcAft>
              <a:buClr>
                <a:srgbClr val="888B95"/>
              </a:buClr>
              <a:buSzPts val="1600"/>
              <a:buNone/>
              <a:defRPr sz="1600">
                <a:solidFill>
                  <a:srgbClr val="888B95"/>
                </a:solidFill>
              </a:defRPr>
            </a:lvl6pPr>
            <a:lvl7pPr indent="-228600" lvl="6" marL="3200400" algn="l">
              <a:lnSpc>
                <a:spcPct val="90000"/>
              </a:lnSpc>
              <a:spcBef>
                <a:spcPts val="500"/>
              </a:spcBef>
              <a:spcAft>
                <a:spcPts val="0"/>
              </a:spcAft>
              <a:buClr>
                <a:srgbClr val="888B95"/>
              </a:buClr>
              <a:buSzPts val="1600"/>
              <a:buNone/>
              <a:defRPr sz="1600">
                <a:solidFill>
                  <a:srgbClr val="888B95"/>
                </a:solidFill>
              </a:defRPr>
            </a:lvl7pPr>
            <a:lvl8pPr indent="-228600" lvl="7" marL="3657600" algn="l">
              <a:lnSpc>
                <a:spcPct val="90000"/>
              </a:lnSpc>
              <a:spcBef>
                <a:spcPts val="500"/>
              </a:spcBef>
              <a:spcAft>
                <a:spcPts val="0"/>
              </a:spcAft>
              <a:buClr>
                <a:srgbClr val="888B95"/>
              </a:buClr>
              <a:buSzPts val="1600"/>
              <a:buNone/>
              <a:defRPr sz="1600">
                <a:solidFill>
                  <a:srgbClr val="888B95"/>
                </a:solidFill>
              </a:defRPr>
            </a:lvl8pPr>
            <a:lvl9pPr indent="-228600" lvl="8" marL="4114800" algn="l">
              <a:lnSpc>
                <a:spcPct val="90000"/>
              </a:lnSpc>
              <a:spcBef>
                <a:spcPts val="500"/>
              </a:spcBef>
              <a:spcAft>
                <a:spcPts val="0"/>
              </a:spcAft>
              <a:buClr>
                <a:srgbClr val="888B95"/>
              </a:buClr>
              <a:buSzPts val="1600"/>
              <a:buNone/>
              <a:defRPr sz="1600">
                <a:solidFill>
                  <a:srgbClr val="888B95"/>
                </a:solidFill>
              </a:defRPr>
            </a:lvl9pPr>
          </a:lstStyle>
          <a:p/>
        </p:txBody>
      </p:sp>
      <p:sp>
        <p:nvSpPr>
          <p:cNvPr id="47" name="Google Shape;47;p40"/>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40"/>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49" name="Google Shape;49;p40"/>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9" name="Shape 319"/>
        <p:cNvGrpSpPr/>
        <p:nvPr/>
      </p:nvGrpSpPr>
      <p:grpSpPr>
        <a:xfrm>
          <a:off x="0" y="0"/>
          <a:ext cx="0" cy="0"/>
          <a:chOff x="0" y="0"/>
          <a:chExt cx="0" cy="0"/>
        </a:xfrm>
      </p:grpSpPr>
      <p:pic>
        <p:nvPicPr>
          <p:cNvPr id="320" name="Google Shape;320;p76"/>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321" name="Google Shape;321;p76"/>
          <p:cNvSpPr txBox="1"/>
          <p:nvPr>
            <p:ph type="ctrTitle"/>
          </p:nvPr>
        </p:nvSpPr>
        <p:spPr>
          <a:xfrm>
            <a:off x="843280" y="1122363"/>
            <a:ext cx="862584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1400"/>
              <a:buNone/>
              <a:defRPr sz="60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322" name="Google Shape;322;p76"/>
          <p:cNvSpPr txBox="1"/>
          <p:nvPr>
            <p:ph idx="1" type="subTitle"/>
          </p:nvPr>
        </p:nvSpPr>
        <p:spPr>
          <a:xfrm>
            <a:off x="843280" y="3602037"/>
            <a:ext cx="8625840" cy="1655763"/>
          </a:xfrm>
          <a:prstGeom prst="rect">
            <a:avLst/>
          </a:prstGeom>
          <a:noFill/>
          <a:ln>
            <a:noFill/>
          </a:ln>
        </p:spPr>
        <p:txBody>
          <a:bodyPr anchorCtr="0" anchor="t" bIns="45700" lIns="91425" spcFirstLastPara="1" rIns="91425" wrap="square" tIns="45700">
            <a:noAutofit/>
          </a:bodyPr>
          <a:lstStyle>
            <a:lvl1pPr lvl="0" algn="ctr">
              <a:lnSpc>
                <a:spcPct val="120000"/>
              </a:lnSpc>
              <a:spcBef>
                <a:spcPts val="1000"/>
              </a:spcBef>
              <a:spcAft>
                <a:spcPts val="0"/>
              </a:spcAft>
              <a:buClr>
                <a:schemeClr val="dk1"/>
              </a:buClr>
              <a:buSzPts val="2400"/>
              <a:buNone/>
              <a:defRPr sz="2400"/>
            </a:lvl1pPr>
            <a:lvl2pPr lvl="1" algn="ctr">
              <a:lnSpc>
                <a:spcPct val="120000"/>
              </a:lnSpc>
              <a:spcBef>
                <a:spcPts val="600"/>
              </a:spcBef>
              <a:spcAft>
                <a:spcPts val="0"/>
              </a:spcAft>
              <a:buClr>
                <a:schemeClr val="dk1"/>
              </a:buClr>
              <a:buSzPts val="2000"/>
              <a:buNone/>
              <a:defRPr sz="2000"/>
            </a:lvl2pPr>
            <a:lvl3pPr lvl="2" algn="ctr">
              <a:lnSpc>
                <a:spcPct val="120000"/>
              </a:lnSpc>
              <a:spcBef>
                <a:spcPts val="600"/>
              </a:spcBef>
              <a:spcAft>
                <a:spcPts val="0"/>
              </a:spcAft>
              <a:buClr>
                <a:schemeClr val="dk1"/>
              </a:buClr>
              <a:buSzPts val="1800"/>
              <a:buNone/>
              <a:defRPr sz="1800"/>
            </a:lvl3pPr>
            <a:lvl4pPr lvl="3" algn="ctr">
              <a:lnSpc>
                <a:spcPct val="120000"/>
              </a:lnSpc>
              <a:spcBef>
                <a:spcPts val="600"/>
              </a:spcBef>
              <a:spcAft>
                <a:spcPts val="0"/>
              </a:spcAft>
              <a:buClr>
                <a:schemeClr val="dk1"/>
              </a:buClr>
              <a:buSzPts val="1600"/>
              <a:buNone/>
              <a:defRPr sz="1600"/>
            </a:lvl4pPr>
            <a:lvl5pPr lvl="4" algn="ctr">
              <a:lnSpc>
                <a:spcPct val="120000"/>
              </a:lnSpc>
              <a:spcBef>
                <a:spcPts val="600"/>
              </a:spcBef>
              <a:spcAft>
                <a:spcPts val="0"/>
              </a:spcAft>
              <a:buClr>
                <a:schemeClr val="dk1"/>
              </a:buClr>
              <a:buSzPts val="1600"/>
              <a:buNone/>
              <a:defRPr sz="1600"/>
            </a:lvl5pPr>
            <a:lvl6pPr lvl="5" algn="ctr">
              <a:lnSpc>
                <a:spcPct val="90000"/>
              </a:lnSpc>
              <a:spcBef>
                <a:spcPts val="6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3" name="Google Shape;323;p76"/>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4" name="Google Shape;324;p76"/>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325" name="Google Shape;325;p76"/>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solidFill>
          <a:schemeClr val="dk1"/>
        </a:solidFill>
      </p:bgPr>
    </p:bg>
    <p:spTree>
      <p:nvGrpSpPr>
        <p:cNvPr id="50" name="Shape 50"/>
        <p:cNvGrpSpPr/>
        <p:nvPr/>
      </p:nvGrpSpPr>
      <p:grpSpPr>
        <a:xfrm>
          <a:off x="0" y="0"/>
          <a:ext cx="0" cy="0"/>
          <a:chOff x="0" y="0"/>
          <a:chExt cx="0" cy="0"/>
        </a:xfrm>
      </p:grpSpPr>
      <p:pic>
        <p:nvPicPr>
          <p:cNvPr id="51" name="Google Shape;51;p41"/>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52" name="Google Shape;52;p41"/>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Helvetica Neue"/>
              <a:ea typeface="Helvetica Neue"/>
              <a:cs typeface="Helvetica Neue"/>
              <a:sym typeface="Helvetica Neue"/>
            </a:endParaRPr>
          </a:p>
        </p:txBody>
      </p:sp>
      <p:sp>
        <p:nvSpPr>
          <p:cNvPr id="53" name="Google Shape;53;p41"/>
          <p:cNvSpPr txBox="1"/>
          <p:nvPr>
            <p:ph type="title"/>
          </p:nvPr>
        </p:nvSpPr>
        <p:spPr>
          <a:xfrm>
            <a:off x="822960" y="3657600"/>
            <a:ext cx="10455081" cy="927883"/>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SzPts val="1400"/>
              <a:buNone/>
              <a:defRPr b="1" i="0" sz="4800">
                <a:solidFill>
                  <a:srgbClr val="FFFFFF"/>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54" name="Google Shape;54;p41"/>
          <p:cNvSpPr txBox="1"/>
          <p:nvPr>
            <p:ph idx="1" type="body"/>
          </p:nvPr>
        </p:nvSpPr>
        <p:spPr>
          <a:xfrm>
            <a:off x="831851" y="4630104"/>
            <a:ext cx="9216389"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rgbClr val="FFFFFF"/>
              </a:buClr>
              <a:buSzPts val="2400"/>
              <a:buNone/>
              <a:defRPr sz="2400">
                <a:solidFill>
                  <a:srgbClr val="FFFFFF"/>
                </a:solidFill>
              </a:defRPr>
            </a:lvl1pPr>
            <a:lvl2pPr indent="-228600" lvl="1" marL="914400" algn="l">
              <a:lnSpc>
                <a:spcPct val="120000"/>
              </a:lnSpc>
              <a:spcBef>
                <a:spcPts val="600"/>
              </a:spcBef>
              <a:spcAft>
                <a:spcPts val="0"/>
              </a:spcAft>
              <a:buClr>
                <a:srgbClr val="888B95"/>
              </a:buClr>
              <a:buSzPts val="2000"/>
              <a:buNone/>
              <a:defRPr sz="2000">
                <a:solidFill>
                  <a:srgbClr val="888B95"/>
                </a:solidFill>
              </a:defRPr>
            </a:lvl2pPr>
            <a:lvl3pPr indent="-228600" lvl="2" marL="1371600" algn="l">
              <a:lnSpc>
                <a:spcPct val="120000"/>
              </a:lnSpc>
              <a:spcBef>
                <a:spcPts val="600"/>
              </a:spcBef>
              <a:spcAft>
                <a:spcPts val="0"/>
              </a:spcAft>
              <a:buClr>
                <a:srgbClr val="888B95"/>
              </a:buClr>
              <a:buSzPts val="1800"/>
              <a:buNone/>
              <a:defRPr sz="1800">
                <a:solidFill>
                  <a:srgbClr val="888B95"/>
                </a:solidFill>
              </a:defRPr>
            </a:lvl3pPr>
            <a:lvl4pPr indent="-228600" lvl="3" marL="1828800" algn="l">
              <a:lnSpc>
                <a:spcPct val="120000"/>
              </a:lnSpc>
              <a:spcBef>
                <a:spcPts val="600"/>
              </a:spcBef>
              <a:spcAft>
                <a:spcPts val="0"/>
              </a:spcAft>
              <a:buClr>
                <a:srgbClr val="888B95"/>
              </a:buClr>
              <a:buSzPts val="1600"/>
              <a:buNone/>
              <a:defRPr sz="1600">
                <a:solidFill>
                  <a:srgbClr val="888B95"/>
                </a:solidFill>
              </a:defRPr>
            </a:lvl4pPr>
            <a:lvl5pPr indent="-228600" lvl="4" marL="2286000" algn="l">
              <a:lnSpc>
                <a:spcPct val="120000"/>
              </a:lnSpc>
              <a:spcBef>
                <a:spcPts val="600"/>
              </a:spcBef>
              <a:spcAft>
                <a:spcPts val="0"/>
              </a:spcAft>
              <a:buClr>
                <a:srgbClr val="888B95"/>
              </a:buClr>
              <a:buSzPts val="1600"/>
              <a:buNone/>
              <a:defRPr sz="1600">
                <a:solidFill>
                  <a:srgbClr val="888B95"/>
                </a:solidFill>
              </a:defRPr>
            </a:lvl5pPr>
            <a:lvl6pPr indent="-228600" lvl="5" marL="2743200" algn="l">
              <a:lnSpc>
                <a:spcPct val="90000"/>
              </a:lnSpc>
              <a:spcBef>
                <a:spcPts val="600"/>
              </a:spcBef>
              <a:spcAft>
                <a:spcPts val="0"/>
              </a:spcAft>
              <a:buClr>
                <a:srgbClr val="888B95"/>
              </a:buClr>
              <a:buSzPts val="1600"/>
              <a:buNone/>
              <a:defRPr sz="1600">
                <a:solidFill>
                  <a:srgbClr val="888B95"/>
                </a:solidFill>
              </a:defRPr>
            </a:lvl6pPr>
            <a:lvl7pPr indent="-228600" lvl="6" marL="3200400" algn="l">
              <a:lnSpc>
                <a:spcPct val="90000"/>
              </a:lnSpc>
              <a:spcBef>
                <a:spcPts val="500"/>
              </a:spcBef>
              <a:spcAft>
                <a:spcPts val="0"/>
              </a:spcAft>
              <a:buClr>
                <a:srgbClr val="888B95"/>
              </a:buClr>
              <a:buSzPts val="1600"/>
              <a:buNone/>
              <a:defRPr sz="1600">
                <a:solidFill>
                  <a:srgbClr val="888B95"/>
                </a:solidFill>
              </a:defRPr>
            </a:lvl7pPr>
            <a:lvl8pPr indent="-228600" lvl="7" marL="3657600" algn="l">
              <a:lnSpc>
                <a:spcPct val="90000"/>
              </a:lnSpc>
              <a:spcBef>
                <a:spcPts val="500"/>
              </a:spcBef>
              <a:spcAft>
                <a:spcPts val="0"/>
              </a:spcAft>
              <a:buClr>
                <a:srgbClr val="888B95"/>
              </a:buClr>
              <a:buSzPts val="1600"/>
              <a:buNone/>
              <a:defRPr sz="1600">
                <a:solidFill>
                  <a:srgbClr val="888B95"/>
                </a:solidFill>
              </a:defRPr>
            </a:lvl8pPr>
            <a:lvl9pPr indent="-228600" lvl="8" marL="4114800" algn="l">
              <a:lnSpc>
                <a:spcPct val="90000"/>
              </a:lnSpc>
              <a:spcBef>
                <a:spcPts val="500"/>
              </a:spcBef>
              <a:spcAft>
                <a:spcPts val="0"/>
              </a:spcAft>
              <a:buClr>
                <a:srgbClr val="888B95"/>
              </a:buClr>
              <a:buSzPts val="1600"/>
              <a:buNone/>
              <a:defRPr sz="1600">
                <a:solidFill>
                  <a:srgbClr val="888B95"/>
                </a:solidFill>
              </a:defRPr>
            </a:lvl9pPr>
          </a:lstStyle>
          <a:p/>
        </p:txBody>
      </p:sp>
      <p:sp>
        <p:nvSpPr>
          <p:cNvPr id="55" name="Google Shape;55;p41"/>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42FEE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1"/>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57" name="Google Shape;57;p41"/>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Section Header">
  <p:cSld name="6_Section Header">
    <p:bg>
      <p:bgPr>
        <a:solidFill>
          <a:schemeClr val="lt2"/>
        </a:solidFill>
      </p:bgPr>
    </p:bg>
    <p:spTree>
      <p:nvGrpSpPr>
        <p:cNvPr id="58" name="Shape 58"/>
        <p:cNvGrpSpPr/>
        <p:nvPr/>
      </p:nvGrpSpPr>
      <p:grpSpPr>
        <a:xfrm>
          <a:off x="0" y="0"/>
          <a:ext cx="0" cy="0"/>
          <a:chOff x="0" y="0"/>
          <a:chExt cx="0" cy="0"/>
        </a:xfrm>
      </p:grpSpPr>
      <p:sp>
        <p:nvSpPr>
          <p:cNvPr id="59" name="Google Shape;59;p42"/>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Helvetica Neue"/>
              <a:ea typeface="Helvetica Neue"/>
              <a:cs typeface="Helvetica Neue"/>
              <a:sym typeface="Helvetica Neue"/>
            </a:endParaRPr>
          </a:p>
        </p:txBody>
      </p:sp>
      <p:pic>
        <p:nvPicPr>
          <p:cNvPr id="60" name="Google Shape;60;p42"/>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61" name="Google Shape;61;p42"/>
          <p:cNvSpPr txBox="1"/>
          <p:nvPr>
            <p:ph type="title"/>
          </p:nvPr>
        </p:nvSpPr>
        <p:spPr>
          <a:xfrm>
            <a:off x="822960" y="3657600"/>
            <a:ext cx="10455081" cy="927883"/>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SzPts val="1400"/>
              <a:buNone/>
              <a:defRPr b="1" i="0" sz="4800">
                <a:solidFill>
                  <a:schemeClr val="dk1"/>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62" name="Google Shape;62;p42"/>
          <p:cNvSpPr txBox="1"/>
          <p:nvPr>
            <p:ph idx="1" type="body"/>
          </p:nvPr>
        </p:nvSpPr>
        <p:spPr>
          <a:xfrm>
            <a:off x="831851" y="4630104"/>
            <a:ext cx="9216389"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1"/>
              </a:buClr>
              <a:buSzPts val="2400"/>
              <a:buNone/>
              <a:defRPr sz="2400">
                <a:solidFill>
                  <a:schemeClr val="dk1"/>
                </a:solidFill>
              </a:defRPr>
            </a:lvl1pPr>
            <a:lvl2pPr indent="-228600" lvl="1" marL="914400" algn="l">
              <a:lnSpc>
                <a:spcPct val="120000"/>
              </a:lnSpc>
              <a:spcBef>
                <a:spcPts val="600"/>
              </a:spcBef>
              <a:spcAft>
                <a:spcPts val="0"/>
              </a:spcAft>
              <a:buClr>
                <a:srgbClr val="888B95"/>
              </a:buClr>
              <a:buSzPts val="2000"/>
              <a:buNone/>
              <a:defRPr sz="2000">
                <a:solidFill>
                  <a:srgbClr val="888B95"/>
                </a:solidFill>
              </a:defRPr>
            </a:lvl2pPr>
            <a:lvl3pPr indent="-228600" lvl="2" marL="1371600" algn="l">
              <a:lnSpc>
                <a:spcPct val="120000"/>
              </a:lnSpc>
              <a:spcBef>
                <a:spcPts val="600"/>
              </a:spcBef>
              <a:spcAft>
                <a:spcPts val="0"/>
              </a:spcAft>
              <a:buClr>
                <a:srgbClr val="888B95"/>
              </a:buClr>
              <a:buSzPts val="1800"/>
              <a:buNone/>
              <a:defRPr sz="1800">
                <a:solidFill>
                  <a:srgbClr val="888B95"/>
                </a:solidFill>
              </a:defRPr>
            </a:lvl3pPr>
            <a:lvl4pPr indent="-228600" lvl="3" marL="1828800" algn="l">
              <a:lnSpc>
                <a:spcPct val="120000"/>
              </a:lnSpc>
              <a:spcBef>
                <a:spcPts val="600"/>
              </a:spcBef>
              <a:spcAft>
                <a:spcPts val="0"/>
              </a:spcAft>
              <a:buClr>
                <a:srgbClr val="888B95"/>
              </a:buClr>
              <a:buSzPts val="1600"/>
              <a:buNone/>
              <a:defRPr sz="1600">
                <a:solidFill>
                  <a:srgbClr val="888B95"/>
                </a:solidFill>
              </a:defRPr>
            </a:lvl4pPr>
            <a:lvl5pPr indent="-228600" lvl="4" marL="2286000" algn="l">
              <a:lnSpc>
                <a:spcPct val="120000"/>
              </a:lnSpc>
              <a:spcBef>
                <a:spcPts val="600"/>
              </a:spcBef>
              <a:spcAft>
                <a:spcPts val="0"/>
              </a:spcAft>
              <a:buClr>
                <a:srgbClr val="888B95"/>
              </a:buClr>
              <a:buSzPts val="1600"/>
              <a:buNone/>
              <a:defRPr sz="1600">
                <a:solidFill>
                  <a:srgbClr val="888B95"/>
                </a:solidFill>
              </a:defRPr>
            </a:lvl5pPr>
            <a:lvl6pPr indent="-228600" lvl="5" marL="2743200" algn="l">
              <a:lnSpc>
                <a:spcPct val="90000"/>
              </a:lnSpc>
              <a:spcBef>
                <a:spcPts val="600"/>
              </a:spcBef>
              <a:spcAft>
                <a:spcPts val="0"/>
              </a:spcAft>
              <a:buClr>
                <a:srgbClr val="888B95"/>
              </a:buClr>
              <a:buSzPts val="1600"/>
              <a:buNone/>
              <a:defRPr sz="1600">
                <a:solidFill>
                  <a:srgbClr val="888B95"/>
                </a:solidFill>
              </a:defRPr>
            </a:lvl6pPr>
            <a:lvl7pPr indent="-228600" lvl="6" marL="3200400" algn="l">
              <a:lnSpc>
                <a:spcPct val="90000"/>
              </a:lnSpc>
              <a:spcBef>
                <a:spcPts val="500"/>
              </a:spcBef>
              <a:spcAft>
                <a:spcPts val="0"/>
              </a:spcAft>
              <a:buClr>
                <a:srgbClr val="888B95"/>
              </a:buClr>
              <a:buSzPts val="1600"/>
              <a:buNone/>
              <a:defRPr sz="1600">
                <a:solidFill>
                  <a:srgbClr val="888B95"/>
                </a:solidFill>
              </a:defRPr>
            </a:lvl7pPr>
            <a:lvl8pPr indent="-228600" lvl="7" marL="3657600" algn="l">
              <a:lnSpc>
                <a:spcPct val="90000"/>
              </a:lnSpc>
              <a:spcBef>
                <a:spcPts val="500"/>
              </a:spcBef>
              <a:spcAft>
                <a:spcPts val="0"/>
              </a:spcAft>
              <a:buClr>
                <a:srgbClr val="888B95"/>
              </a:buClr>
              <a:buSzPts val="1600"/>
              <a:buNone/>
              <a:defRPr sz="1600">
                <a:solidFill>
                  <a:srgbClr val="888B95"/>
                </a:solidFill>
              </a:defRPr>
            </a:lvl8pPr>
            <a:lvl9pPr indent="-228600" lvl="8" marL="4114800" algn="l">
              <a:lnSpc>
                <a:spcPct val="90000"/>
              </a:lnSpc>
              <a:spcBef>
                <a:spcPts val="500"/>
              </a:spcBef>
              <a:spcAft>
                <a:spcPts val="0"/>
              </a:spcAft>
              <a:buClr>
                <a:srgbClr val="888B95"/>
              </a:buClr>
              <a:buSzPts val="1600"/>
              <a:buNone/>
              <a:defRPr sz="1600">
                <a:solidFill>
                  <a:srgbClr val="888B95"/>
                </a:solidFill>
              </a:defRPr>
            </a:lvl9pPr>
          </a:lstStyle>
          <a:p/>
        </p:txBody>
      </p:sp>
      <p:sp>
        <p:nvSpPr>
          <p:cNvPr id="63" name="Google Shape;63;p42"/>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2"/>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65" name="Google Shape;65;p42"/>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Header">
  <p:cSld name="5_Section Header">
    <p:bg>
      <p:bgPr>
        <a:solidFill>
          <a:schemeClr val="dk2"/>
        </a:solidFill>
      </p:bgPr>
    </p:bg>
    <p:spTree>
      <p:nvGrpSpPr>
        <p:cNvPr id="66" name="Shape 66"/>
        <p:cNvGrpSpPr/>
        <p:nvPr/>
      </p:nvGrpSpPr>
      <p:grpSpPr>
        <a:xfrm>
          <a:off x="0" y="0"/>
          <a:ext cx="0" cy="0"/>
          <a:chOff x="0" y="0"/>
          <a:chExt cx="0" cy="0"/>
        </a:xfrm>
      </p:grpSpPr>
      <p:pic>
        <p:nvPicPr>
          <p:cNvPr id="67" name="Google Shape;67;p43"/>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68" name="Google Shape;68;p43"/>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FFFFFF"/>
              </a:solidFill>
              <a:latin typeface="Helvetica Neue"/>
              <a:ea typeface="Helvetica Neue"/>
              <a:cs typeface="Helvetica Neue"/>
              <a:sym typeface="Helvetica Neue"/>
            </a:endParaRPr>
          </a:p>
        </p:txBody>
      </p:sp>
      <p:sp>
        <p:nvSpPr>
          <p:cNvPr id="69" name="Google Shape;69;p43"/>
          <p:cNvSpPr txBox="1"/>
          <p:nvPr>
            <p:ph type="title"/>
          </p:nvPr>
        </p:nvSpPr>
        <p:spPr>
          <a:xfrm>
            <a:off x="822960" y="3657600"/>
            <a:ext cx="10455081" cy="927883"/>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SzPts val="1400"/>
              <a:buNone/>
              <a:defRPr b="1" i="0" sz="4800">
                <a:solidFill>
                  <a:srgbClr val="FFFFFF"/>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0" name="Google Shape;70;p43"/>
          <p:cNvSpPr txBox="1"/>
          <p:nvPr>
            <p:ph idx="1" type="body"/>
          </p:nvPr>
        </p:nvSpPr>
        <p:spPr>
          <a:xfrm>
            <a:off x="831851" y="4630104"/>
            <a:ext cx="9216389"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rgbClr val="FFFFFF"/>
              </a:buClr>
              <a:buSzPts val="2400"/>
              <a:buNone/>
              <a:defRPr sz="2400">
                <a:solidFill>
                  <a:srgbClr val="FFFFFF"/>
                </a:solidFill>
              </a:defRPr>
            </a:lvl1pPr>
            <a:lvl2pPr indent="-228600" lvl="1" marL="914400" algn="l">
              <a:lnSpc>
                <a:spcPct val="120000"/>
              </a:lnSpc>
              <a:spcBef>
                <a:spcPts val="600"/>
              </a:spcBef>
              <a:spcAft>
                <a:spcPts val="0"/>
              </a:spcAft>
              <a:buClr>
                <a:srgbClr val="888B95"/>
              </a:buClr>
              <a:buSzPts val="2000"/>
              <a:buNone/>
              <a:defRPr sz="2000">
                <a:solidFill>
                  <a:srgbClr val="888B95"/>
                </a:solidFill>
              </a:defRPr>
            </a:lvl2pPr>
            <a:lvl3pPr indent="-228600" lvl="2" marL="1371600" algn="l">
              <a:lnSpc>
                <a:spcPct val="120000"/>
              </a:lnSpc>
              <a:spcBef>
                <a:spcPts val="600"/>
              </a:spcBef>
              <a:spcAft>
                <a:spcPts val="0"/>
              </a:spcAft>
              <a:buClr>
                <a:srgbClr val="888B95"/>
              </a:buClr>
              <a:buSzPts val="1800"/>
              <a:buNone/>
              <a:defRPr sz="1800">
                <a:solidFill>
                  <a:srgbClr val="888B95"/>
                </a:solidFill>
              </a:defRPr>
            </a:lvl3pPr>
            <a:lvl4pPr indent="-228600" lvl="3" marL="1828800" algn="l">
              <a:lnSpc>
                <a:spcPct val="120000"/>
              </a:lnSpc>
              <a:spcBef>
                <a:spcPts val="600"/>
              </a:spcBef>
              <a:spcAft>
                <a:spcPts val="0"/>
              </a:spcAft>
              <a:buClr>
                <a:srgbClr val="888B95"/>
              </a:buClr>
              <a:buSzPts val="1600"/>
              <a:buNone/>
              <a:defRPr sz="1600">
                <a:solidFill>
                  <a:srgbClr val="888B95"/>
                </a:solidFill>
              </a:defRPr>
            </a:lvl4pPr>
            <a:lvl5pPr indent="-228600" lvl="4" marL="2286000" algn="l">
              <a:lnSpc>
                <a:spcPct val="120000"/>
              </a:lnSpc>
              <a:spcBef>
                <a:spcPts val="600"/>
              </a:spcBef>
              <a:spcAft>
                <a:spcPts val="0"/>
              </a:spcAft>
              <a:buClr>
                <a:srgbClr val="888B95"/>
              </a:buClr>
              <a:buSzPts val="1600"/>
              <a:buNone/>
              <a:defRPr sz="1600">
                <a:solidFill>
                  <a:srgbClr val="888B95"/>
                </a:solidFill>
              </a:defRPr>
            </a:lvl5pPr>
            <a:lvl6pPr indent="-228600" lvl="5" marL="2743200" algn="l">
              <a:lnSpc>
                <a:spcPct val="90000"/>
              </a:lnSpc>
              <a:spcBef>
                <a:spcPts val="600"/>
              </a:spcBef>
              <a:spcAft>
                <a:spcPts val="0"/>
              </a:spcAft>
              <a:buClr>
                <a:srgbClr val="888B95"/>
              </a:buClr>
              <a:buSzPts val="1600"/>
              <a:buNone/>
              <a:defRPr sz="1600">
                <a:solidFill>
                  <a:srgbClr val="888B95"/>
                </a:solidFill>
              </a:defRPr>
            </a:lvl6pPr>
            <a:lvl7pPr indent="-228600" lvl="6" marL="3200400" algn="l">
              <a:lnSpc>
                <a:spcPct val="90000"/>
              </a:lnSpc>
              <a:spcBef>
                <a:spcPts val="500"/>
              </a:spcBef>
              <a:spcAft>
                <a:spcPts val="0"/>
              </a:spcAft>
              <a:buClr>
                <a:srgbClr val="888B95"/>
              </a:buClr>
              <a:buSzPts val="1600"/>
              <a:buNone/>
              <a:defRPr sz="1600">
                <a:solidFill>
                  <a:srgbClr val="888B95"/>
                </a:solidFill>
              </a:defRPr>
            </a:lvl7pPr>
            <a:lvl8pPr indent="-228600" lvl="7" marL="3657600" algn="l">
              <a:lnSpc>
                <a:spcPct val="90000"/>
              </a:lnSpc>
              <a:spcBef>
                <a:spcPts val="500"/>
              </a:spcBef>
              <a:spcAft>
                <a:spcPts val="0"/>
              </a:spcAft>
              <a:buClr>
                <a:srgbClr val="888B95"/>
              </a:buClr>
              <a:buSzPts val="1600"/>
              <a:buNone/>
              <a:defRPr sz="1600">
                <a:solidFill>
                  <a:srgbClr val="888B95"/>
                </a:solidFill>
              </a:defRPr>
            </a:lvl8pPr>
            <a:lvl9pPr indent="-228600" lvl="8" marL="4114800" algn="l">
              <a:lnSpc>
                <a:spcPct val="90000"/>
              </a:lnSpc>
              <a:spcBef>
                <a:spcPts val="500"/>
              </a:spcBef>
              <a:spcAft>
                <a:spcPts val="0"/>
              </a:spcAft>
              <a:buClr>
                <a:srgbClr val="888B95"/>
              </a:buClr>
              <a:buSzPts val="1600"/>
              <a:buNone/>
              <a:defRPr sz="1600">
                <a:solidFill>
                  <a:srgbClr val="888B95"/>
                </a:solidFill>
              </a:defRPr>
            </a:lvl9pPr>
          </a:lstStyle>
          <a:p/>
        </p:txBody>
      </p:sp>
      <p:sp>
        <p:nvSpPr>
          <p:cNvPr id="71" name="Google Shape;71;p43"/>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42FEED"/>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3"/>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42FEED"/>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73" name="Google Shape;73;p43"/>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Section Header">
  <p:cSld name="3_Section Header">
    <p:bg>
      <p:bgPr>
        <a:solidFill>
          <a:srgbClr val="6FCFEB"/>
        </a:solidFill>
      </p:bgPr>
    </p:bg>
    <p:spTree>
      <p:nvGrpSpPr>
        <p:cNvPr id="74" name="Shape 74"/>
        <p:cNvGrpSpPr/>
        <p:nvPr/>
      </p:nvGrpSpPr>
      <p:grpSpPr>
        <a:xfrm>
          <a:off x="0" y="0"/>
          <a:ext cx="0" cy="0"/>
          <a:chOff x="0" y="0"/>
          <a:chExt cx="0" cy="0"/>
        </a:xfrm>
      </p:grpSpPr>
      <p:pic>
        <p:nvPicPr>
          <p:cNvPr id="75" name="Google Shape;75;p44"/>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76" name="Google Shape;76;p44"/>
          <p:cNvSpPr txBox="1"/>
          <p:nvPr/>
        </p:nvSpPr>
        <p:spPr>
          <a:xfrm>
            <a:off x="828675" y="6099175"/>
            <a:ext cx="4114800" cy="365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Helvetica Neue"/>
              <a:ea typeface="Helvetica Neue"/>
              <a:cs typeface="Helvetica Neue"/>
              <a:sym typeface="Helvetica Neue"/>
            </a:endParaRPr>
          </a:p>
        </p:txBody>
      </p:sp>
      <p:sp>
        <p:nvSpPr>
          <p:cNvPr id="77" name="Google Shape;77;p44"/>
          <p:cNvSpPr txBox="1"/>
          <p:nvPr>
            <p:ph type="title"/>
          </p:nvPr>
        </p:nvSpPr>
        <p:spPr>
          <a:xfrm>
            <a:off x="822960" y="3657600"/>
            <a:ext cx="10455081" cy="927883"/>
          </a:xfrm>
          <a:prstGeom prst="rect">
            <a:avLst/>
          </a:prstGeom>
          <a:noFill/>
          <a:ln>
            <a:noFill/>
          </a:ln>
        </p:spPr>
        <p:txBody>
          <a:bodyPr anchorCtr="0" anchor="b" bIns="0" lIns="91425" spcFirstLastPara="1" rIns="91425" wrap="square" tIns="45700">
            <a:noAutofit/>
          </a:bodyPr>
          <a:lstStyle>
            <a:lvl1pPr lvl="0" algn="l">
              <a:lnSpc>
                <a:spcPct val="90000"/>
              </a:lnSpc>
              <a:spcBef>
                <a:spcPts val="0"/>
              </a:spcBef>
              <a:spcAft>
                <a:spcPts val="0"/>
              </a:spcAft>
              <a:buSzPts val="1400"/>
              <a:buNone/>
              <a:defRPr b="1" i="0" sz="4800">
                <a:solidFill>
                  <a:schemeClr val="dk1"/>
                </a:solidFill>
                <a:latin typeface="Helvetica Neue"/>
                <a:ea typeface="Helvetica Neue"/>
                <a:cs typeface="Helvetica Neue"/>
                <a:sym typeface="Helvetica Neu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78" name="Google Shape;78;p44"/>
          <p:cNvSpPr txBox="1"/>
          <p:nvPr>
            <p:ph idx="1" type="body"/>
          </p:nvPr>
        </p:nvSpPr>
        <p:spPr>
          <a:xfrm>
            <a:off x="831851" y="4630104"/>
            <a:ext cx="9216389" cy="1500187"/>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Clr>
                <a:schemeClr val="dk1"/>
              </a:buClr>
              <a:buSzPts val="2400"/>
              <a:buNone/>
              <a:defRPr sz="2400">
                <a:solidFill>
                  <a:schemeClr val="dk1"/>
                </a:solidFill>
              </a:defRPr>
            </a:lvl1pPr>
            <a:lvl2pPr indent="-228600" lvl="1" marL="914400" algn="l">
              <a:lnSpc>
                <a:spcPct val="120000"/>
              </a:lnSpc>
              <a:spcBef>
                <a:spcPts val="600"/>
              </a:spcBef>
              <a:spcAft>
                <a:spcPts val="0"/>
              </a:spcAft>
              <a:buClr>
                <a:srgbClr val="888B95"/>
              </a:buClr>
              <a:buSzPts val="2000"/>
              <a:buNone/>
              <a:defRPr sz="2000">
                <a:solidFill>
                  <a:srgbClr val="888B95"/>
                </a:solidFill>
              </a:defRPr>
            </a:lvl2pPr>
            <a:lvl3pPr indent="-228600" lvl="2" marL="1371600" algn="l">
              <a:lnSpc>
                <a:spcPct val="120000"/>
              </a:lnSpc>
              <a:spcBef>
                <a:spcPts val="600"/>
              </a:spcBef>
              <a:spcAft>
                <a:spcPts val="0"/>
              </a:spcAft>
              <a:buClr>
                <a:srgbClr val="888B95"/>
              </a:buClr>
              <a:buSzPts val="1800"/>
              <a:buNone/>
              <a:defRPr sz="1800">
                <a:solidFill>
                  <a:srgbClr val="888B95"/>
                </a:solidFill>
              </a:defRPr>
            </a:lvl3pPr>
            <a:lvl4pPr indent="-228600" lvl="3" marL="1828800" algn="l">
              <a:lnSpc>
                <a:spcPct val="120000"/>
              </a:lnSpc>
              <a:spcBef>
                <a:spcPts val="600"/>
              </a:spcBef>
              <a:spcAft>
                <a:spcPts val="0"/>
              </a:spcAft>
              <a:buClr>
                <a:srgbClr val="888B95"/>
              </a:buClr>
              <a:buSzPts val="1600"/>
              <a:buNone/>
              <a:defRPr sz="1600">
                <a:solidFill>
                  <a:srgbClr val="888B95"/>
                </a:solidFill>
              </a:defRPr>
            </a:lvl4pPr>
            <a:lvl5pPr indent="-228600" lvl="4" marL="2286000" algn="l">
              <a:lnSpc>
                <a:spcPct val="120000"/>
              </a:lnSpc>
              <a:spcBef>
                <a:spcPts val="600"/>
              </a:spcBef>
              <a:spcAft>
                <a:spcPts val="0"/>
              </a:spcAft>
              <a:buClr>
                <a:srgbClr val="888B95"/>
              </a:buClr>
              <a:buSzPts val="1600"/>
              <a:buNone/>
              <a:defRPr sz="1600">
                <a:solidFill>
                  <a:srgbClr val="888B95"/>
                </a:solidFill>
              </a:defRPr>
            </a:lvl5pPr>
            <a:lvl6pPr indent="-228600" lvl="5" marL="2743200" algn="l">
              <a:lnSpc>
                <a:spcPct val="90000"/>
              </a:lnSpc>
              <a:spcBef>
                <a:spcPts val="600"/>
              </a:spcBef>
              <a:spcAft>
                <a:spcPts val="0"/>
              </a:spcAft>
              <a:buClr>
                <a:srgbClr val="888B95"/>
              </a:buClr>
              <a:buSzPts val="1600"/>
              <a:buNone/>
              <a:defRPr sz="1600">
                <a:solidFill>
                  <a:srgbClr val="888B95"/>
                </a:solidFill>
              </a:defRPr>
            </a:lvl6pPr>
            <a:lvl7pPr indent="-228600" lvl="6" marL="3200400" algn="l">
              <a:lnSpc>
                <a:spcPct val="90000"/>
              </a:lnSpc>
              <a:spcBef>
                <a:spcPts val="500"/>
              </a:spcBef>
              <a:spcAft>
                <a:spcPts val="0"/>
              </a:spcAft>
              <a:buClr>
                <a:srgbClr val="888B95"/>
              </a:buClr>
              <a:buSzPts val="1600"/>
              <a:buNone/>
              <a:defRPr sz="1600">
                <a:solidFill>
                  <a:srgbClr val="888B95"/>
                </a:solidFill>
              </a:defRPr>
            </a:lvl7pPr>
            <a:lvl8pPr indent="-228600" lvl="7" marL="3657600" algn="l">
              <a:lnSpc>
                <a:spcPct val="90000"/>
              </a:lnSpc>
              <a:spcBef>
                <a:spcPts val="500"/>
              </a:spcBef>
              <a:spcAft>
                <a:spcPts val="0"/>
              </a:spcAft>
              <a:buClr>
                <a:srgbClr val="888B95"/>
              </a:buClr>
              <a:buSzPts val="1600"/>
              <a:buNone/>
              <a:defRPr sz="1600">
                <a:solidFill>
                  <a:srgbClr val="888B95"/>
                </a:solidFill>
              </a:defRPr>
            </a:lvl8pPr>
            <a:lvl9pPr indent="-228600" lvl="8" marL="4114800" algn="l">
              <a:lnSpc>
                <a:spcPct val="90000"/>
              </a:lnSpc>
              <a:spcBef>
                <a:spcPts val="500"/>
              </a:spcBef>
              <a:spcAft>
                <a:spcPts val="0"/>
              </a:spcAft>
              <a:buClr>
                <a:srgbClr val="888B95"/>
              </a:buClr>
              <a:buSzPts val="1600"/>
              <a:buNone/>
              <a:defRPr sz="1600">
                <a:solidFill>
                  <a:srgbClr val="888B95"/>
                </a:solidFill>
              </a:defRPr>
            </a:lvl9pPr>
          </a:lstStyle>
          <a:p/>
        </p:txBody>
      </p:sp>
      <p:sp>
        <p:nvSpPr>
          <p:cNvPr id="79" name="Google Shape;79;p44"/>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44"/>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chemeClr val="dk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81" name="Google Shape;81;p44"/>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 name="Shape 82"/>
        <p:cNvGrpSpPr/>
        <p:nvPr/>
      </p:nvGrpSpPr>
      <p:grpSpPr>
        <a:xfrm>
          <a:off x="0" y="0"/>
          <a:ext cx="0" cy="0"/>
          <a:chOff x="0" y="0"/>
          <a:chExt cx="0" cy="0"/>
        </a:xfrm>
      </p:grpSpPr>
      <p:pic>
        <p:nvPicPr>
          <p:cNvPr id="83" name="Google Shape;83;p45"/>
          <p:cNvPicPr preferRelativeResize="0"/>
          <p:nvPr/>
        </p:nvPicPr>
        <p:blipFill rotWithShape="1">
          <a:blip r:embed="rId2">
            <a:alphaModFix/>
          </a:blip>
          <a:srcRect b="0" l="0" r="0" t="0"/>
          <a:stretch/>
        </p:blipFill>
        <p:spPr>
          <a:xfrm>
            <a:off x="10391213" y="6206761"/>
            <a:ext cx="1375059" cy="226885"/>
          </a:xfrm>
          <a:prstGeom prst="rect">
            <a:avLst/>
          </a:prstGeom>
          <a:noFill/>
          <a:ln>
            <a:noFill/>
          </a:ln>
        </p:spPr>
      </p:pic>
      <p:sp>
        <p:nvSpPr>
          <p:cNvPr id="84" name="Google Shape;84;p45"/>
          <p:cNvSpPr txBox="1"/>
          <p:nvPr>
            <p:ph type="title"/>
          </p:nvPr>
        </p:nvSpPr>
        <p:spPr>
          <a:xfrm>
            <a:off x="838200" y="365125"/>
            <a:ext cx="9981584" cy="1325563"/>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1400"/>
              <a:buNone/>
              <a:defRPr b="1"/>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p:txBody>
      </p:sp>
      <p:sp>
        <p:nvSpPr>
          <p:cNvPr id="85" name="Google Shape;85;p45"/>
          <p:cNvSpPr txBox="1"/>
          <p:nvPr>
            <p:ph idx="1" type="body"/>
          </p:nvPr>
        </p:nvSpPr>
        <p:spPr>
          <a:xfrm>
            <a:off x="838200" y="1825625"/>
            <a:ext cx="9159240" cy="4351339"/>
          </a:xfrm>
          <a:prstGeom prst="rect">
            <a:avLst/>
          </a:prstGeom>
          <a:noFill/>
          <a:ln>
            <a:noFill/>
          </a:ln>
        </p:spPr>
        <p:txBody>
          <a:bodyPr anchorCtr="0" anchor="t" bIns="45700" lIns="91425" spcFirstLastPara="1" rIns="91425" wrap="square" tIns="45700">
            <a:noAutofit/>
          </a:bodyPr>
          <a:lstStyle>
            <a:lvl1pPr indent="-228600" lvl="0" marL="457200" algn="l">
              <a:lnSpc>
                <a:spcPct val="120000"/>
              </a:lnSpc>
              <a:spcBef>
                <a:spcPts val="1000"/>
              </a:spcBef>
              <a:spcAft>
                <a:spcPts val="0"/>
              </a:spcAft>
              <a:buSzPts val="1400"/>
              <a:buNone/>
              <a:defRPr/>
            </a:lvl1pPr>
            <a:lvl2pPr indent="-342900" lvl="1" marL="914400" algn="l">
              <a:lnSpc>
                <a:spcPct val="120000"/>
              </a:lnSpc>
              <a:spcBef>
                <a:spcPts val="600"/>
              </a:spcBef>
              <a:spcAft>
                <a:spcPts val="0"/>
              </a:spcAft>
              <a:buClr>
                <a:schemeClr val="dk1"/>
              </a:buClr>
              <a:buSzPts val="1800"/>
              <a:buChar char="•"/>
              <a:defRPr/>
            </a:lvl2pPr>
            <a:lvl3pPr indent="-342900" lvl="2" marL="1371600" algn="l">
              <a:lnSpc>
                <a:spcPct val="120000"/>
              </a:lnSpc>
              <a:spcBef>
                <a:spcPts val="600"/>
              </a:spcBef>
              <a:spcAft>
                <a:spcPts val="0"/>
              </a:spcAft>
              <a:buClr>
                <a:schemeClr val="dk1"/>
              </a:buClr>
              <a:buSzPts val="1800"/>
              <a:buChar char="•"/>
              <a:defRPr/>
            </a:lvl3pPr>
            <a:lvl4pPr indent="-342900" lvl="3" marL="1828800" algn="l">
              <a:lnSpc>
                <a:spcPct val="120000"/>
              </a:lnSpc>
              <a:spcBef>
                <a:spcPts val="600"/>
              </a:spcBef>
              <a:spcAft>
                <a:spcPts val="0"/>
              </a:spcAft>
              <a:buClr>
                <a:schemeClr val="dk1"/>
              </a:buClr>
              <a:buSzPts val="1800"/>
              <a:buChar char="•"/>
              <a:defRPr/>
            </a:lvl4pPr>
            <a:lvl5pPr indent="-342900" lvl="4" marL="2286000" algn="l">
              <a:lnSpc>
                <a:spcPct val="120000"/>
              </a:lnSpc>
              <a:spcBef>
                <a:spcPts val="600"/>
              </a:spcBef>
              <a:spcAft>
                <a:spcPts val="0"/>
              </a:spcAft>
              <a:buClr>
                <a:schemeClr val="dk1"/>
              </a:buClr>
              <a:buSzPts val="1800"/>
              <a:buChar char="•"/>
              <a:defRPr/>
            </a:lvl5pPr>
            <a:lvl6pPr indent="-342900" lvl="5" marL="2743200" algn="l">
              <a:lnSpc>
                <a:spcPct val="90000"/>
              </a:lnSpc>
              <a:spcBef>
                <a:spcPts val="6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45"/>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200">
                <a:solidFill>
                  <a:srgbClr val="00938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45"/>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1pPr>
            <a:lvl2pPr indent="0" lvl="1"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2pPr>
            <a:lvl3pPr indent="0" lvl="2"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3pPr>
            <a:lvl4pPr indent="0" lvl="3"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4pPr>
            <a:lvl5pPr indent="0" lvl="4"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5pPr>
            <a:lvl6pPr indent="0" lvl="5"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6pPr>
            <a:lvl7pPr indent="0" lvl="6"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7pPr>
            <a:lvl8pPr indent="0" lvl="7"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8pPr>
            <a:lvl9pPr indent="0" lvl="8" marL="0" marR="0" algn="ctr">
              <a:spcBef>
                <a:spcPts val="0"/>
              </a:spcBef>
              <a:spcAft>
                <a:spcPts val="0"/>
              </a:spcAft>
              <a:buNone/>
              <a:defRPr b="0" i="0" sz="1400" u="none" cap="none" strike="noStrike">
                <a:solidFill>
                  <a:srgbClr val="009385"/>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
        <p:nvSpPr>
          <p:cNvPr id="88" name="Google Shape;88;p45"/>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
        <p:nvSpPr>
          <p:cNvPr id="10" name="Google Shape;10;p36"/>
          <p:cNvSpPr txBox="1"/>
          <p:nvPr>
            <p:ph idx="11" type="ftr"/>
          </p:nvPr>
        </p:nvSpPr>
        <p:spPr>
          <a:xfrm>
            <a:off x="828675" y="6099175"/>
            <a:ext cx="4056063"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400" u="none" cap="none" strike="noStrike">
                <a:solidFill>
                  <a:srgbClr val="FFFFFF"/>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 name="Google Shape;11;p36"/>
          <p:cNvSpPr txBox="1"/>
          <p:nvPr>
            <p:ph type="title"/>
          </p:nvPr>
        </p:nvSpPr>
        <p:spPr>
          <a:xfrm>
            <a:off x="838200" y="365125"/>
            <a:ext cx="9128125" cy="1325563"/>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1pPr>
            <a:lvl2pPr lvl="1" marR="0" rtl="0" algn="l">
              <a:lnSpc>
                <a:spcPct val="9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2pPr>
            <a:lvl3pPr lvl="2" marR="0" rtl="0" algn="l">
              <a:lnSpc>
                <a:spcPct val="9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3pPr>
            <a:lvl4pPr lvl="3" marR="0" rtl="0" algn="l">
              <a:lnSpc>
                <a:spcPct val="9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4pPr>
            <a:lvl5pPr lvl="4" marR="0" rtl="0" algn="l">
              <a:lnSpc>
                <a:spcPct val="9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5pPr>
            <a:lvl6pPr lvl="5" marR="0" rtl="0" algn="l">
              <a:lnSpc>
                <a:spcPct val="9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6pPr>
            <a:lvl7pPr lvl="6" marR="0" rtl="0" algn="l">
              <a:lnSpc>
                <a:spcPct val="9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7pPr>
            <a:lvl8pPr lvl="7" marR="0" rtl="0" algn="l">
              <a:lnSpc>
                <a:spcPct val="9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8pPr>
            <a:lvl9pPr lvl="8" marR="0" rtl="0" algn="l">
              <a:lnSpc>
                <a:spcPct val="90000"/>
              </a:lnSpc>
              <a:spcBef>
                <a:spcPts val="0"/>
              </a:spcBef>
              <a:spcAft>
                <a:spcPts val="0"/>
              </a:spcAft>
              <a:buSzPts val="1400"/>
              <a:buNone/>
              <a:defRPr b="0" i="0" sz="4400" u="none" cap="none" strike="noStrike">
                <a:solidFill>
                  <a:schemeClr val="dk1"/>
                </a:solidFill>
                <a:latin typeface="Helvetica Neue"/>
                <a:ea typeface="Helvetica Neue"/>
                <a:cs typeface="Helvetica Neue"/>
                <a:sym typeface="Helvetica Neue"/>
              </a:defRPr>
            </a:lvl9pPr>
          </a:lstStyle>
          <a:p/>
        </p:txBody>
      </p:sp>
      <p:sp>
        <p:nvSpPr>
          <p:cNvPr id="12" name="Google Shape;12;p36"/>
          <p:cNvSpPr txBox="1"/>
          <p:nvPr>
            <p:ph idx="1" type="body"/>
          </p:nvPr>
        </p:nvSpPr>
        <p:spPr>
          <a:xfrm>
            <a:off x="838200" y="1825625"/>
            <a:ext cx="9128125" cy="435133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20000"/>
              </a:lnSpc>
              <a:spcBef>
                <a:spcPts val="1000"/>
              </a:spcBef>
              <a:spcAft>
                <a:spcPts val="0"/>
              </a:spcAft>
              <a:buSzPts val="1400"/>
              <a:buNone/>
              <a:defRPr b="0" i="0" sz="2800" u="none" cap="none" strike="noStrike">
                <a:solidFill>
                  <a:schemeClr val="dk1"/>
                </a:solidFill>
                <a:latin typeface="Helvetica Neue"/>
                <a:ea typeface="Helvetica Neue"/>
                <a:cs typeface="Helvetica Neue"/>
                <a:sym typeface="Helvetica Neue"/>
              </a:defRPr>
            </a:lvl1pPr>
            <a:lvl2pPr indent="-381000" lvl="1" marL="914400" marR="0" rtl="0" algn="l">
              <a:lnSpc>
                <a:spcPct val="120000"/>
              </a:lnSpc>
              <a:spcBef>
                <a:spcPts val="60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120000"/>
              </a:lnSpc>
              <a:spcBef>
                <a:spcPts val="6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342900" lvl="3" marL="1828800" marR="0" rtl="0" algn="l">
              <a:lnSpc>
                <a:spcPct val="120000"/>
              </a:lnSpc>
              <a:spcBef>
                <a:spcPts val="6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4pPr>
            <a:lvl5pPr indent="-342900" lvl="4" marL="2286000" marR="0" rtl="0" algn="l">
              <a:lnSpc>
                <a:spcPct val="120000"/>
              </a:lnSpc>
              <a:spcBef>
                <a:spcPts val="600"/>
              </a:spcBef>
              <a:spcAft>
                <a:spcPts val="0"/>
              </a:spcAft>
              <a:buClr>
                <a:schemeClr val="dk1"/>
              </a:buClr>
              <a:buSzPts val="1800"/>
              <a:buFont typeface="Arial"/>
              <a:buChar char="•"/>
              <a:defRPr b="0" i="0" sz="1800" u="none" cap="none" strike="noStrike">
                <a:solidFill>
                  <a:schemeClr val="dk1"/>
                </a:solidFill>
                <a:latin typeface="Helvetica Neue"/>
                <a:ea typeface="Helvetica Neue"/>
                <a:cs typeface="Helvetica Neue"/>
                <a:sym typeface="Helvetica Neue"/>
              </a:defRPr>
            </a:lvl5pPr>
            <a:lvl6pPr indent="-342900" lvl="5" marL="2743200" marR="0" rtl="0" algn="l">
              <a:lnSpc>
                <a:spcPct val="90000"/>
              </a:lnSpc>
              <a:spcBef>
                <a:spcPts val="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36"/>
          <p:cNvSpPr txBox="1"/>
          <p:nvPr>
            <p:ph idx="10" type="dt"/>
          </p:nvPr>
        </p:nvSpPr>
        <p:spPr>
          <a:xfrm rot="5400000">
            <a:off x="9722644" y="1875632"/>
            <a:ext cx="2743200" cy="366712"/>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Helvetica Neue"/>
                <a:ea typeface="Helvetica Neue"/>
                <a:cs typeface="Helvetica Neue"/>
                <a:sym typeface="Helvetica Neue"/>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6"/>
          <p:cNvSpPr txBox="1"/>
          <p:nvPr>
            <p:ph idx="12" type="sldNum"/>
          </p:nvPr>
        </p:nvSpPr>
        <p:spPr>
          <a:xfrm>
            <a:off x="10820400" y="234950"/>
            <a:ext cx="522288" cy="365125"/>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1pPr>
            <a:lvl2pPr indent="0" lvl="1" marL="0" marR="0" rtl="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2pPr>
            <a:lvl3pPr indent="0" lvl="2" marL="0" marR="0" rtl="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3pPr>
            <a:lvl4pPr indent="0" lvl="3" marL="0" marR="0" rtl="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4pPr>
            <a:lvl5pPr indent="0" lvl="4" marL="0" marR="0" rtl="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5pPr>
            <a:lvl6pPr indent="0" lvl="5" marL="0" marR="0" rtl="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6pPr>
            <a:lvl7pPr indent="0" lvl="6" marL="0" marR="0" rtl="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7pPr>
            <a:lvl8pPr indent="0" lvl="7" marL="0" marR="0" rtl="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8pPr>
            <a:lvl9pPr indent="0" lvl="8" marL="0" marR="0" rtl="0" algn="ctr">
              <a:spcBef>
                <a:spcPts val="0"/>
              </a:spcBef>
              <a:spcAft>
                <a:spcPts val="0"/>
              </a:spcAft>
              <a:buNone/>
              <a:defRPr b="0" i="0" sz="1400" u="none" cap="none" strike="noStrike">
                <a:solidFill>
                  <a:schemeClr val="lt1"/>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
          <p:cNvSpPr txBox="1"/>
          <p:nvPr>
            <p:ph type="title"/>
          </p:nvPr>
        </p:nvSpPr>
        <p:spPr>
          <a:xfrm>
            <a:off x="822325" y="3657600"/>
            <a:ext cx="10455275" cy="927100"/>
          </a:xfrm>
          <a:prstGeom prst="rect">
            <a:avLst/>
          </a:prstGeom>
          <a:noFill/>
          <a:ln>
            <a:noFill/>
          </a:ln>
        </p:spPr>
        <p:txBody>
          <a:bodyPr anchorCtr="0" anchor="b" bIns="0" lIns="91425" spcFirstLastPara="1" rIns="91425" wrap="square" tIns="45700">
            <a:noAutofit/>
          </a:bodyPr>
          <a:lstStyle/>
          <a:p>
            <a:pPr indent="0" lvl="0" marL="0" rtl="0" algn="l">
              <a:lnSpc>
                <a:spcPct val="90000"/>
              </a:lnSpc>
              <a:spcBef>
                <a:spcPts val="0"/>
              </a:spcBef>
              <a:spcAft>
                <a:spcPts val="0"/>
              </a:spcAft>
              <a:buNone/>
            </a:pPr>
            <a:r>
              <a:rPr lang="en-US"/>
              <a:t>Asynchronous Secure Computations with Optimal Resilience</a:t>
            </a:r>
            <a:endParaRPr/>
          </a:p>
        </p:txBody>
      </p:sp>
      <p:sp>
        <p:nvSpPr>
          <p:cNvPr id="331" name="Google Shape;331;p4"/>
          <p:cNvSpPr txBox="1"/>
          <p:nvPr>
            <p:ph idx="1" type="body"/>
          </p:nvPr>
        </p:nvSpPr>
        <p:spPr>
          <a:xfrm>
            <a:off x="831850" y="4630738"/>
            <a:ext cx="9217025" cy="1500187"/>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400"/>
              <a:buNone/>
            </a:pPr>
            <a:r>
              <a:rPr lang="en-US"/>
              <a:t>Michael Ben-Or, Boaz Kelmer, Tal Rabin</a:t>
            </a:r>
            <a:endParaRPr/>
          </a:p>
          <a:p>
            <a:pPr indent="0" lvl="0" marL="0" rtl="0" algn="l">
              <a:lnSpc>
                <a:spcPct val="120000"/>
              </a:lnSpc>
              <a:spcBef>
                <a:spcPts val="0"/>
              </a:spcBef>
              <a:spcAft>
                <a:spcPts val="0"/>
              </a:spcAft>
              <a:buClr>
                <a:schemeClr val="dk1"/>
              </a:buClr>
              <a:buSzPts val="2400"/>
              <a:buNone/>
            </a:pPr>
            <a:r>
              <a:rPr b="1" lang="en-US"/>
              <a:t>Presenters: </a:t>
            </a:r>
            <a:r>
              <a:rPr lang="en-US"/>
              <a:t>Vishal Chintakunta, Keer Ni, Tejas Khode, Pichsorita Yim, Devarchith Batchu</a:t>
            </a:r>
            <a:endParaRPr/>
          </a:p>
          <a:p>
            <a:pPr indent="0" lvl="0" marL="0" rtl="0" algn="l">
              <a:lnSpc>
                <a:spcPct val="12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399bdbad361_2_29"/>
          <p:cNvSpPr txBox="1"/>
          <p:nvPr>
            <p:ph type="title"/>
          </p:nvPr>
        </p:nvSpPr>
        <p:spPr>
          <a:xfrm>
            <a:off x="861525" y="357350"/>
            <a:ext cx="9982200" cy="10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300"/>
              <a:t>Definitions</a:t>
            </a:r>
            <a:endParaRPr sz="3300"/>
          </a:p>
          <a:p>
            <a:pPr indent="0" lvl="0" marL="0" rtl="0" algn="l">
              <a:lnSpc>
                <a:spcPct val="90000"/>
              </a:lnSpc>
              <a:spcBef>
                <a:spcPts val="0"/>
              </a:spcBef>
              <a:spcAft>
                <a:spcPts val="0"/>
              </a:spcAft>
              <a:buNone/>
            </a:pPr>
            <a:r>
              <a:rPr lang="en-US" sz="1500"/>
              <a:t>Model, Asynchronous Computations, and </a:t>
            </a:r>
            <a:r>
              <a:rPr lang="en-US" sz="1500">
                <a:highlight>
                  <a:srgbClr val="CFE2F3"/>
                </a:highlight>
              </a:rPr>
              <a:t>Tools</a:t>
            </a:r>
            <a:endParaRPr sz="1500">
              <a:highlight>
                <a:srgbClr val="CFE2F3"/>
              </a:highlight>
            </a:endParaRPr>
          </a:p>
        </p:txBody>
      </p:sp>
      <p:sp>
        <p:nvSpPr>
          <p:cNvPr id="397" name="Google Shape;397;g399bdbad361_2_29"/>
          <p:cNvSpPr txBox="1"/>
          <p:nvPr>
            <p:ph idx="1" type="body"/>
          </p:nvPr>
        </p:nvSpPr>
        <p:spPr>
          <a:xfrm>
            <a:off x="861525" y="1639025"/>
            <a:ext cx="5052300" cy="463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800">
                <a:solidFill>
                  <a:srgbClr val="000000"/>
                </a:solidFill>
                <a:latin typeface="Arial"/>
                <a:ea typeface="Arial"/>
                <a:cs typeface="Arial"/>
                <a:sym typeface="Arial"/>
              </a:rPr>
              <a:t>The paper assumes access to several foundational sub-protocols, all implementable in asynchronous networks (with t &lt; n/3). These include:</a:t>
            </a:r>
            <a:endParaRPr sz="1800">
              <a:solidFill>
                <a:srgbClr val="000000"/>
              </a:solidFill>
              <a:latin typeface="Arial"/>
              <a:ea typeface="Arial"/>
              <a:cs typeface="Arial"/>
              <a:sym typeface="Arial"/>
            </a:endParaRPr>
          </a:p>
          <a:p>
            <a:pPr indent="-323850" lvl="0" marL="457200" rtl="0" algn="l">
              <a:lnSpc>
                <a:spcPct val="115000"/>
              </a:lnSpc>
              <a:spcBef>
                <a:spcPts val="1200"/>
              </a:spcBef>
              <a:spcAft>
                <a:spcPts val="0"/>
              </a:spcAft>
              <a:buClr>
                <a:srgbClr val="000000"/>
              </a:buClr>
              <a:buSzPts val="1500"/>
              <a:buChar char="●"/>
            </a:pPr>
            <a:r>
              <a:rPr b="1" lang="en-US" sz="1500">
                <a:solidFill>
                  <a:srgbClr val="000000"/>
                </a:solidFill>
                <a:latin typeface="Arial"/>
                <a:ea typeface="Arial"/>
                <a:cs typeface="Arial"/>
                <a:sym typeface="Arial"/>
              </a:rPr>
              <a:t>A-Cast (Asynchronous Broadcast Channel):</a:t>
            </a:r>
            <a:r>
              <a:rPr lang="en-US" sz="1500">
                <a:solidFill>
                  <a:srgbClr val="000000"/>
                </a:solidFill>
                <a:latin typeface="Arial"/>
                <a:ea typeface="Arial"/>
                <a:cs typeface="Arial"/>
                <a:sym typeface="Arial"/>
              </a:rPr>
              <a:t> A protocol that lets a sender reliably broadcast a message to all players in an asynchronous network, even if some are faulty.</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Char char="●"/>
            </a:pPr>
            <a:r>
              <a:rPr b="1" lang="en-US" sz="1500">
                <a:solidFill>
                  <a:srgbClr val="000000"/>
                </a:solidFill>
                <a:latin typeface="Arial"/>
                <a:ea typeface="Arial"/>
                <a:cs typeface="Arial"/>
                <a:sym typeface="Arial"/>
              </a:rPr>
              <a:t>Fast Asynchronous Byzantine Agreement (BA):</a:t>
            </a:r>
            <a:r>
              <a:rPr lang="en-US" sz="1500">
                <a:solidFill>
                  <a:srgbClr val="000000"/>
                </a:solidFill>
                <a:latin typeface="Arial"/>
                <a:ea typeface="Arial"/>
                <a:cs typeface="Arial"/>
                <a:sym typeface="Arial"/>
              </a:rPr>
              <a:t> A protocol that allows distributed parties to reach agreement on a value quickly despite asynchrony and malicious behavior.</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Char char="●"/>
            </a:pPr>
            <a:r>
              <a:rPr b="1" lang="en-US" sz="1500" u="sng">
                <a:solidFill>
                  <a:srgbClr val="000000"/>
                </a:solidFill>
                <a:latin typeface="Arial"/>
                <a:ea typeface="Arial"/>
                <a:cs typeface="Arial"/>
                <a:sym typeface="Arial"/>
              </a:rPr>
              <a:t>AVSS (Asynchronous Verifiable Secret Sharing):</a:t>
            </a:r>
            <a:r>
              <a:rPr lang="en-US" sz="1500" u="sng">
                <a:solidFill>
                  <a:srgbClr val="000000"/>
                </a:solidFill>
                <a:latin typeface="Arial"/>
                <a:ea typeface="Arial"/>
                <a:cs typeface="Arial"/>
                <a:sym typeface="Arial"/>
              </a:rPr>
              <a:t> A scheme where a dealer distributes a secret so that it can later be reconstructed, with built-in verification to prevent cheating in asynchronous settings.</a:t>
            </a:r>
            <a:endParaRPr b="1" sz="1500" u="sng">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600" u="sng">
              <a:solidFill>
                <a:srgbClr val="000000"/>
              </a:solidFill>
              <a:latin typeface="Arial"/>
              <a:ea typeface="Arial"/>
              <a:cs typeface="Arial"/>
              <a:sym typeface="Arial"/>
            </a:endParaRPr>
          </a:p>
        </p:txBody>
      </p:sp>
      <p:sp>
        <p:nvSpPr>
          <p:cNvPr id="398" name="Google Shape;398;g399bdbad361_2_29"/>
          <p:cNvSpPr txBox="1"/>
          <p:nvPr>
            <p:ph idx="1" type="body"/>
          </p:nvPr>
        </p:nvSpPr>
        <p:spPr>
          <a:xfrm>
            <a:off x="6419625" y="1110900"/>
            <a:ext cx="5052300" cy="4636200"/>
          </a:xfrm>
          <a:prstGeom prst="rect">
            <a:avLst/>
          </a:prstGeom>
          <a:noFill/>
          <a:ln>
            <a:noFill/>
          </a:ln>
        </p:spPr>
        <p:txBody>
          <a:bodyPr anchorCtr="0" anchor="t" bIns="45700" lIns="91425" spcFirstLastPara="1" rIns="91425" wrap="square" tIns="45700">
            <a:noAutofit/>
          </a:bodyPr>
          <a:lstStyle/>
          <a:p>
            <a:pPr indent="-323850" lvl="0" marL="457200" rtl="0" algn="l">
              <a:lnSpc>
                <a:spcPct val="115000"/>
              </a:lnSpc>
              <a:spcBef>
                <a:spcPts val="1200"/>
              </a:spcBef>
              <a:spcAft>
                <a:spcPts val="0"/>
              </a:spcAft>
              <a:buClr>
                <a:srgbClr val="000000"/>
              </a:buClr>
              <a:buSzPts val="1500"/>
              <a:buChar char="●"/>
            </a:pPr>
            <a:r>
              <a:rPr b="1" lang="en-US" sz="1500">
                <a:solidFill>
                  <a:srgbClr val="000000"/>
                </a:solidFill>
                <a:latin typeface="Arial"/>
                <a:ea typeface="Arial"/>
                <a:cs typeface="Arial"/>
                <a:sym typeface="Arial"/>
              </a:rPr>
              <a:t>AWSS (Asynchronous Weak Secret Sharing):</a:t>
            </a:r>
            <a:r>
              <a:rPr lang="en-US" sz="1500">
                <a:solidFill>
                  <a:srgbClr val="000000"/>
                </a:solidFill>
                <a:latin typeface="Arial"/>
                <a:ea typeface="Arial"/>
                <a:cs typeface="Arial"/>
                <a:sym typeface="Arial"/>
              </a:rPr>
              <a:t> A lighter version of AVSS that provides weaker guarantees but is easier to implement.</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Char char="●"/>
            </a:pPr>
            <a:r>
              <a:rPr b="1" lang="en-US" sz="1500">
                <a:solidFill>
                  <a:srgbClr val="000000"/>
                </a:solidFill>
                <a:latin typeface="Arial"/>
                <a:ea typeface="Arial"/>
                <a:cs typeface="Arial"/>
                <a:sym typeface="Arial"/>
              </a:rPr>
              <a:t>Two-Sum Secret Sharing:</a:t>
            </a:r>
            <a:r>
              <a:rPr lang="en-US" sz="1500">
                <a:solidFill>
                  <a:srgbClr val="000000"/>
                </a:solidFill>
                <a:latin typeface="Arial"/>
                <a:ea typeface="Arial"/>
                <a:cs typeface="Arial"/>
                <a:sym typeface="Arial"/>
              </a:rPr>
              <a:t> A method of sharing three secrets such that the sum of two of them is guaranteed to equal the third.</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Char char="●"/>
            </a:pPr>
            <a:r>
              <a:rPr b="1" lang="en-US" sz="1500">
                <a:solidFill>
                  <a:srgbClr val="000000"/>
                </a:solidFill>
                <a:latin typeface="Arial"/>
                <a:ea typeface="Arial"/>
                <a:cs typeface="Arial"/>
                <a:sym typeface="Arial"/>
              </a:rPr>
              <a:t>Multiple Reconstruction of Secrets:</a:t>
            </a:r>
            <a:r>
              <a:rPr lang="en-US" sz="1500">
                <a:solidFill>
                  <a:srgbClr val="000000"/>
                </a:solidFill>
                <a:latin typeface="Arial"/>
                <a:ea typeface="Arial"/>
                <a:cs typeface="Arial"/>
                <a:sym typeface="Arial"/>
              </a:rPr>
              <a:t> A secret-sharing feature that allows a secret to be reconstructed privately for one party and later reconstructed publicly for everyone.</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Char char="●"/>
            </a:pPr>
            <a:r>
              <a:rPr b="1" lang="en-US" sz="1500">
                <a:solidFill>
                  <a:srgbClr val="000000"/>
                </a:solidFill>
                <a:latin typeface="Arial"/>
                <a:ea typeface="Arial"/>
                <a:cs typeface="Arial"/>
                <a:sym typeface="Arial"/>
              </a:rPr>
              <a:t>ZK Polynomial Degree Check:</a:t>
            </a:r>
            <a:r>
              <a:rPr lang="en-US" sz="1500">
                <a:solidFill>
                  <a:srgbClr val="000000"/>
                </a:solidFill>
                <a:latin typeface="Arial"/>
                <a:ea typeface="Arial"/>
                <a:cs typeface="Arial"/>
                <a:sym typeface="Arial"/>
              </a:rPr>
              <a:t> A zero-knowledge protocol for proving that distributed shares correspond to a polynomial of degree at most </a:t>
            </a:r>
            <a:r>
              <a:rPr i="1" lang="en-US" sz="1500">
                <a:solidFill>
                  <a:srgbClr val="000000"/>
                </a:solidFill>
                <a:latin typeface="Arial"/>
                <a:ea typeface="Arial"/>
                <a:cs typeface="Arial"/>
                <a:sym typeface="Arial"/>
              </a:rPr>
              <a:t>t</a:t>
            </a:r>
            <a:r>
              <a:rPr lang="en-US" sz="1500">
                <a:solidFill>
                  <a:srgbClr val="000000"/>
                </a:solidFill>
                <a:latin typeface="Arial"/>
                <a:ea typeface="Arial"/>
                <a:cs typeface="Arial"/>
                <a:sym typeface="Arial"/>
              </a:rPr>
              <a:t> without revealing the polynomial.</a:t>
            </a:r>
            <a:endParaRPr sz="1500">
              <a:solidFill>
                <a:srgbClr val="000000"/>
              </a:solidFill>
              <a:latin typeface="Arial"/>
              <a:ea typeface="Arial"/>
              <a:cs typeface="Arial"/>
              <a:sym typeface="Arial"/>
            </a:endParaRPr>
          </a:p>
          <a:p>
            <a:pPr indent="-323850" lvl="0" marL="457200" rtl="0" algn="l">
              <a:lnSpc>
                <a:spcPct val="115000"/>
              </a:lnSpc>
              <a:spcBef>
                <a:spcPts val="0"/>
              </a:spcBef>
              <a:spcAft>
                <a:spcPts val="0"/>
              </a:spcAft>
              <a:buClr>
                <a:srgbClr val="000000"/>
              </a:buClr>
              <a:buSzPts val="1500"/>
              <a:buChar char="●"/>
            </a:pPr>
            <a:r>
              <a:rPr b="1" lang="en-US" sz="1500">
                <a:solidFill>
                  <a:srgbClr val="000000"/>
                </a:solidFill>
                <a:latin typeface="Arial"/>
                <a:ea typeface="Arial"/>
                <a:cs typeface="Arial"/>
                <a:sym typeface="Arial"/>
              </a:rPr>
              <a:t>Product Zero-Knowledge Proof (Product ZKP):</a:t>
            </a:r>
            <a:r>
              <a:rPr lang="en-US" sz="1500">
                <a:solidFill>
                  <a:srgbClr val="000000"/>
                </a:solidFill>
                <a:latin typeface="Arial"/>
                <a:ea typeface="Arial"/>
                <a:cs typeface="Arial"/>
                <a:sym typeface="Arial"/>
              </a:rPr>
              <a:t> A protocol that proves three shared secrets satisfy a multiplicative relation (e.g., one equals the product of the other two) without revealing the secrets themselves.</a:t>
            </a:r>
            <a:endParaRPr b="1" sz="1500">
              <a:solidFill>
                <a:srgbClr val="000000"/>
              </a:solidFill>
              <a:latin typeface="Arial"/>
              <a:ea typeface="Arial"/>
              <a:cs typeface="Arial"/>
              <a:sym typeface="Arial"/>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graphicFrame>
        <p:nvGraphicFramePr>
          <p:cNvPr id="404" name="Google Shape;404;g39a0b297492_0_0"/>
          <p:cNvGraphicFramePr/>
          <p:nvPr/>
        </p:nvGraphicFramePr>
        <p:xfrm>
          <a:off x="672350" y="3264025"/>
          <a:ext cx="3000000" cy="3000000"/>
        </p:xfrm>
        <a:graphic>
          <a:graphicData uri="http://schemas.openxmlformats.org/drawingml/2006/table">
            <a:tbl>
              <a:tblPr>
                <a:noFill/>
                <a:tableStyleId>{67CDB366-97F3-489F-8A24-7661BB48E6AB}</a:tableStyleId>
              </a:tblPr>
              <a:tblGrid>
                <a:gridCol w="1335175"/>
                <a:gridCol w="1630700"/>
                <a:gridCol w="4209825"/>
                <a:gridCol w="3671575"/>
              </a:tblGrid>
              <a:tr h="200025">
                <a:tc>
                  <a:txBody>
                    <a:bodyPr/>
                    <a:lstStyle/>
                    <a:p>
                      <a:pPr indent="0" lvl="0" marL="0" rtl="0" algn="ctr">
                        <a:lnSpc>
                          <a:spcPct val="115000"/>
                        </a:lnSpc>
                        <a:spcBef>
                          <a:spcPts val="0"/>
                        </a:spcBef>
                        <a:spcAft>
                          <a:spcPts val="0"/>
                        </a:spcAft>
                        <a:buNone/>
                      </a:pPr>
                      <a:r>
                        <a:rPr b="1" lang="en-US" sz="1100"/>
                        <a:t>Phase</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t>Substep</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t>Tools Used</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US" sz="1100"/>
                        <a:t>Purpose</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spcBef>
                          <a:spcPts val="0"/>
                        </a:spcBef>
                        <a:spcAft>
                          <a:spcPts val="0"/>
                        </a:spcAft>
                        <a:buNone/>
                      </a:pPr>
                      <a:r>
                        <a:rPr b="1" lang="en-US" sz="1100"/>
                        <a:t>1A Input Sharing</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US" sz="1200"/>
                        <a:t>USS-share input</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US" sz="1200"/>
                        <a:t>AVSS, AWSS, A-Cast, ZK Degree-Check</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US" sz="1200"/>
                        <a:t>Commit and distribute input correctly</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0025">
                <a:tc>
                  <a:txBody>
                    <a:bodyPr/>
                    <a:lstStyle/>
                    <a:p>
                      <a:pPr indent="0" lvl="0" marL="0" rtl="0" algn="l">
                        <a:spcBef>
                          <a:spcPts val="0"/>
                        </a:spcBef>
                        <a:spcAft>
                          <a:spcPts val="0"/>
                        </a:spcAft>
                        <a:buNone/>
                      </a:pPr>
                      <a:r>
                        <a:rPr b="1" lang="en-US" sz="1100"/>
                        <a:t>1B Agreement</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US" sz="1200"/>
                        <a:t>Agree on valid inputs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US" sz="1200"/>
                        <a:t>BA, A-Cast</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US" sz="1200"/>
                        <a:t>Consistent input set across honest players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r>
              <a:tr h="200025">
                <a:tc>
                  <a:txBody>
                    <a:bodyPr/>
                    <a:lstStyle/>
                    <a:p>
                      <a:pPr indent="0" lvl="0" marL="0" rtl="0" algn="l">
                        <a:spcBef>
                          <a:spcPts val="0"/>
                        </a:spcBef>
                        <a:spcAft>
                          <a:spcPts val="0"/>
                        </a:spcAft>
                        <a:buNone/>
                      </a:pPr>
                      <a:r>
                        <a:rPr b="1" lang="en-US" sz="1100"/>
                        <a:t>2A Addition</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US" sz="1200"/>
                        <a:t>Compute linear combo</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US" sz="1200"/>
                        <a:t>AWSS, Two-Sum, Equality ZKP</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US" sz="1200"/>
                        <a:t>Secure linear evaluation</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200025">
                <a:tc>
                  <a:txBody>
                    <a:bodyPr/>
                    <a:lstStyle/>
                    <a:p>
                      <a:pPr indent="0" lvl="0" marL="0" rtl="0" algn="l">
                        <a:spcBef>
                          <a:spcPts val="0"/>
                        </a:spcBef>
                        <a:spcAft>
                          <a:spcPts val="0"/>
                        </a:spcAft>
                        <a:buNone/>
                      </a:pPr>
                      <a:r>
                        <a:rPr b="1" lang="en-US" sz="1100"/>
                        <a:t>2B Multiplication</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US" sz="1200"/>
                        <a:t>Compute product</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US" sz="1200"/>
                        <a:t>USS, AVSS, Product ZKP, Agreement, AWSS, Degree reduction, Random polynomials</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c>
                  <a:txBody>
                    <a:bodyPr/>
                    <a:lstStyle/>
                    <a:p>
                      <a:pPr indent="0" lvl="0" marL="0" rtl="0" algn="l">
                        <a:spcBef>
                          <a:spcPts val="0"/>
                        </a:spcBef>
                        <a:spcAft>
                          <a:spcPts val="0"/>
                        </a:spcAft>
                        <a:buNone/>
                      </a:pPr>
                      <a:r>
                        <a:rPr lang="en-US" sz="1200"/>
                        <a:t>Secure multiplication with degree reduction</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CE5CD"/>
                    </a:solidFill>
                  </a:tcPr>
                </a:tc>
              </a:tr>
              <a:tr h="200025">
                <a:tc>
                  <a:txBody>
                    <a:bodyPr/>
                    <a:lstStyle/>
                    <a:p>
                      <a:pPr indent="0" lvl="0" marL="0" rtl="0" algn="l">
                        <a:spcBef>
                          <a:spcPts val="0"/>
                        </a:spcBef>
                        <a:spcAft>
                          <a:spcPts val="0"/>
                        </a:spcAft>
                        <a:buNone/>
                      </a:pPr>
                      <a:r>
                        <a:rPr b="1" lang="en-US" sz="1100"/>
                        <a:t>3 Reconstruction</a:t>
                      </a:r>
                      <a:endParaRPr b="1" sz="11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US" sz="1200"/>
                        <a:t>Reveal output</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US" sz="1200"/>
                        <a:t>USS-Rec, Multiple Reconstruction</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c>
                  <a:txBody>
                    <a:bodyPr/>
                    <a:lstStyle/>
                    <a:p>
                      <a:pPr indent="0" lvl="0" marL="0" rtl="0" algn="l">
                        <a:spcBef>
                          <a:spcPts val="0"/>
                        </a:spcBef>
                        <a:spcAft>
                          <a:spcPts val="0"/>
                        </a:spcAft>
                        <a:buNone/>
                      </a:pPr>
                      <a:r>
                        <a:rPr lang="en-US" sz="1200"/>
                        <a:t>Correct, unique final result</a:t>
                      </a:r>
                      <a:endParaRPr sz="12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D1DC"/>
                    </a:solidFill>
                  </a:tcPr>
                </a:tc>
              </a:tr>
            </a:tbl>
          </a:graphicData>
        </a:graphic>
      </p:graphicFrame>
      <p:sp>
        <p:nvSpPr>
          <p:cNvPr id="405" name="Google Shape;405;g39a0b297492_0_0"/>
          <p:cNvSpPr txBox="1"/>
          <p:nvPr>
            <p:ph idx="4294967295" type="body"/>
          </p:nvPr>
        </p:nvSpPr>
        <p:spPr>
          <a:xfrm>
            <a:off x="1091101" y="618975"/>
            <a:ext cx="10009800" cy="2425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300">
                <a:solidFill>
                  <a:srgbClr val="000000"/>
                </a:solidFill>
                <a:highlight>
                  <a:srgbClr val="CFE2F3"/>
                </a:highlight>
                <a:latin typeface="Arial"/>
                <a:ea typeface="Arial"/>
                <a:cs typeface="Arial"/>
                <a:sym typeface="Arial"/>
              </a:rPr>
              <a:t>Phase 1</a:t>
            </a:r>
            <a:r>
              <a:rPr b="1" lang="en-US" sz="1300">
                <a:solidFill>
                  <a:srgbClr val="000000"/>
                </a:solidFill>
                <a:latin typeface="Arial"/>
                <a:ea typeface="Arial"/>
                <a:cs typeface="Arial"/>
                <a:sym typeface="Arial"/>
              </a:rPr>
              <a:t> — Input Sharing </a:t>
            </a:r>
            <a:endParaRPr b="1" sz="1300">
              <a:solidFill>
                <a:srgbClr val="000000"/>
              </a:solidFill>
              <a:latin typeface="Arial"/>
              <a:ea typeface="Arial"/>
              <a:cs typeface="Arial"/>
              <a:sym typeface="Arial"/>
            </a:endParaRPr>
          </a:p>
          <a:p>
            <a:pPr indent="-311150" lvl="0" marL="457200" rtl="0" algn="l">
              <a:lnSpc>
                <a:spcPct val="115000"/>
              </a:lnSpc>
              <a:spcBef>
                <a:spcPts val="1200"/>
              </a:spcBef>
              <a:spcAft>
                <a:spcPts val="0"/>
              </a:spcAft>
              <a:buClr>
                <a:srgbClr val="000000"/>
              </a:buClr>
              <a:buSzPts val="1300"/>
              <a:buFont typeface="Arial"/>
              <a:buChar char="●"/>
            </a:pPr>
            <a:r>
              <a:rPr b="1" lang="en-US" sz="1300">
                <a:solidFill>
                  <a:srgbClr val="000000"/>
                </a:solidFill>
                <a:latin typeface="Arial"/>
                <a:ea typeface="Arial"/>
                <a:cs typeface="Arial"/>
                <a:sym typeface="Arial"/>
              </a:rPr>
              <a:t>Goal: Ensure every player’s input is committed, verifiable, and retrievable despite asynchrony and Byzantine faults.</a:t>
            </a:r>
            <a:endParaRPr b="1" sz="13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US" sz="1300">
                <a:solidFill>
                  <a:srgbClr val="000000"/>
                </a:solidFill>
                <a:highlight>
                  <a:srgbClr val="FCE5CD"/>
                </a:highlight>
                <a:latin typeface="Arial"/>
                <a:ea typeface="Arial"/>
                <a:cs typeface="Arial"/>
                <a:sym typeface="Arial"/>
              </a:rPr>
              <a:t>Phase 2</a:t>
            </a:r>
            <a:r>
              <a:rPr b="1" lang="en-US" sz="1300">
                <a:solidFill>
                  <a:srgbClr val="000000"/>
                </a:solidFill>
                <a:latin typeface="Arial"/>
                <a:ea typeface="Arial"/>
                <a:cs typeface="Arial"/>
                <a:sym typeface="Arial"/>
              </a:rPr>
              <a:t> — Gate-by-Gate Evaluation </a:t>
            </a:r>
            <a:endParaRPr b="1" sz="1300">
              <a:solidFill>
                <a:srgbClr val="000000"/>
              </a:solidFill>
              <a:latin typeface="Arial"/>
              <a:ea typeface="Arial"/>
              <a:cs typeface="Arial"/>
              <a:sym typeface="Arial"/>
            </a:endParaRPr>
          </a:p>
          <a:p>
            <a:pPr indent="-311150" lvl="0" marL="457200" rtl="0" algn="l">
              <a:lnSpc>
                <a:spcPct val="115000"/>
              </a:lnSpc>
              <a:spcBef>
                <a:spcPts val="1200"/>
              </a:spcBef>
              <a:spcAft>
                <a:spcPts val="0"/>
              </a:spcAft>
              <a:buClr>
                <a:srgbClr val="000000"/>
              </a:buClr>
              <a:buSzPts val="1300"/>
              <a:buFont typeface="Arial"/>
              <a:buChar char="●"/>
            </a:pPr>
            <a:r>
              <a:rPr b="1" lang="en-US" sz="1300">
                <a:solidFill>
                  <a:srgbClr val="000000"/>
                </a:solidFill>
                <a:latin typeface="Arial"/>
                <a:ea typeface="Arial"/>
                <a:cs typeface="Arial"/>
                <a:sym typeface="Arial"/>
              </a:rPr>
              <a:t>The circuit is evaluated gate by gate using the secret-shared values.</a:t>
            </a:r>
            <a:endParaRPr b="1" sz="13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US" sz="1300">
                <a:solidFill>
                  <a:srgbClr val="000000"/>
                </a:solidFill>
                <a:highlight>
                  <a:srgbClr val="EAD1DC"/>
                </a:highlight>
                <a:latin typeface="Arial"/>
                <a:ea typeface="Arial"/>
                <a:cs typeface="Arial"/>
                <a:sym typeface="Arial"/>
              </a:rPr>
              <a:t>Phase 3</a:t>
            </a:r>
            <a:r>
              <a:rPr b="1" lang="en-US" sz="1300">
                <a:solidFill>
                  <a:srgbClr val="000000"/>
                </a:solidFill>
                <a:latin typeface="Arial"/>
                <a:ea typeface="Arial"/>
                <a:cs typeface="Arial"/>
                <a:sym typeface="Arial"/>
              </a:rPr>
              <a:t> — Output Reconstruction </a:t>
            </a:r>
            <a:endParaRPr b="1" sz="1300">
              <a:solidFill>
                <a:srgbClr val="000000"/>
              </a:solidFill>
              <a:latin typeface="Arial"/>
              <a:ea typeface="Arial"/>
              <a:cs typeface="Arial"/>
              <a:sym typeface="Arial"/>
            </a:endParaRPr>
          </a:p>
          <a:p>
            <a:pPr indent="-311150" lvl="0" marL="457200" rtl="0" algn="l">
              <a:lnSpc>
                <a:spcPct val="115000"/>
              </a:lnSpc>
              <a:spcBef>
                <a:spcPts val="1200"/>
              </a:spcBef>
              <a:spcAft>
                <a:spcPts val="0"/>
              </a:spcAft>
              <a:buClr>
                <a:srgbClr val="000000"/>
              </a:buClr>
              <a:buSzPts val="1300"/>
              <a:buFont typeface="Arial"/>
              <a:buChar char="●"/>
            </a:pPr>
            <a:r>
              <a:rPr b="1" lang="en-US" sz="1300">
                <a:solidFill>
                  <a:srgbClr val="000000"/>
                </a:solidFill>
                <a:latin typeface="Arial"/>
                <a:ea typeface="Arial"/>
                <a:cs typeface="Arial"/>
                <a:sym typeface="Arial"/>
              </a:rPr>
              <a:t>Goal: Reveal the final result.</a:t>
            </a:r>
            <a:endParaRPr b="1" sz="1300">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9"/>
          <p:cNvSpPr txBox="1"/>
          <p:nvPr>
            <p:ph idx="1" type="body"/>
          </p:nvPr>
        </p:nvSpPr>
        <p:spPr>
          <a:xfrm>
            <a:off x="838200" y="1541400"/>
            <a:ext cx="4486200" cy="5157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800">
                <a:solidFill>
                  <a:srgbClr val="000000"/>
                </a:solidFill>
                <a:latin typeface="Arial"/>
                <a:ea typeface="Arial"/>
                <a:cs typeface="Arial"/>
                <a:sym typeface="Arial"/>
              </a:rPr>
              <a:t>Goal: </a:t>
            </a:r>
            <a:r>
              <a:rPr lang="en-US" sz="1800">
                <a:solidFill>
                  <a:srgbClr val="000000"/>
                </a:solidFill>
                <a:latin typeface="Arial"/>
                <a:ea typeface="Arial"/>
                <a:cs typeface="Arial"/>
                <a:sym typeface="Arial"/>
              </a:rPr>
              <a:t>Design a secret sharing scheme where:</a:t>
            </a:r>
            <a:endParaRPr sz="1800">
              <a:solidFill>
                <a:srgbClr val="000000"/>
              </a:solidFill>
              <a:latin typeface="Arial"/>
              <a:ea typeface="Arial"/>
              <a:cs typeface="Arial"/>
              <a:sym typeface="Arial"/>
            </a:endParaRPr>
          </a:p>
          <a:p>
            <a:pPr indent="-330200" lvl="0" marL="457200" rtl="0" algn="l">
              <a:lnSpc>
                <a:spcPct val="115000"/>
              </a:lnSpc>
              <a:spcBef>
                <a:spcPts val="1200"/>
              </a:spcBef>
              <a:spcAft>
                <a:spcPts val="0"/>
              </a:spcAft>
              <a:buSzPts val="1600"/>
              <a:buAutoNum type="arabicPeriod"/>
            </a:pPr>
            <a:r>
              <a:rPr lang="en-US" sz="1600">
                <a:solidFill>
                  <a:srgbClr val="000000"/>
                </a:solidFill>
                <a:latin typeface="Arial"/>
                <a:ea typeface="Arial"/>
                <a:cs typeface="Arial"/>
                <a:sym typeface="Arial"/>
              </a:rPr>
              <a:t>All honest players eventually obtain valid shares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SzPts val="1600"/>
              <a:buAutoNum type="arabicPeriod"/>
            </a:pPr>
            <a:r>
              <a:rPr lang="en-US" sz="1600">
                <a:solidFill>
                  <a:srgbClr val="000000"/>
                </a:solidFill>
                <a:latin typeface="Arial"/>
                <a:ea typeface="Arial"/>
                <a:cs typeface="Arial"/>
                <a:sym typeface="Arial"/>
              </a:rPr>
              <a:t>Faulty shares can be detected</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SzPts val="1600"/>
              <a:buAutoNum type="arabicPeriod"/>
            </a:pPr>
            <a:r>
              <a:rPr lang="en-US" sz="1600">
                <a:solidFill>
                  <a:srgbClr val="000000"/>
                </a:solidFill>
                <a:latin typeface="Arial"/>
                <a:ea typeface="Arial"/>
                <a:cs typeface="Arial"/>
                <a:sym typeface="Arial"/>
              </a:rPr>
              <a:t>Every shared secret supports further computation (additions, multiplications)</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2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US" sz="1400">
                <a:solidFill>
                  <a:srgbClr val="000000"/>
                </a:solidFill>
                <a:latin typeface="Arial"/>
                <a:ea typeface="Arial"/>
                <a:cs typeface="Arial"/>
                <a:sym typeface="Arial"/>
              </a:rPr>
              <a:t>Sh</a:t>
            </a:r>
            <a:r>
              <a:rPr lang="en-US" sz="1400">
                <a:solidFill>
                  <a:srgbClr val="000000"/>
                </a:solidFill>
                <a:latin typeface="Arial"/>
                <a:ea typeface="Arial"/>
                <a:cs typeface="Arial"/>
                <a:sym typeface="Arial"/>
              </a:rPr>
              <a:t> = the </a:t>
            </a:r>
            <a:r>
              <a:rPr i="1" lang="en-US" sz="1400">
                <a:solidFill>
                  <a:srgbClr val="000000"/>
                </a:solidFill>
                <a:latin typeface="Arial"/>
                <a:ea typeface="Arial"/>
                <a:cs typeface="Arial"/>
                <a:sym typeface="Arial"/>
              </a:rPr>
              <a:t>Share</a:t>
            </a:r>
            <a:r>
              <a:rPr lang="en-US" sz="1400">
                <a:solidFill>
                  <a:srgbClr val="000000"/>
                </a:solidFill>
                <a:latin typeface="Arial"/>
                <a:ea typeface="Arial"/>
                <a:cs typeface="Arial"/>
                <a:sym typeface="Arial"/>
              </a:rPr>
              <a:t> protocol (the protocol used by the dealer to distribute shares of the secret).</a:t>
            </a:r>
            <a:endParaRPr sz="14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rPr b="1" lang="en-US" sz="1400">
                <a:solidFill>
                  <a:srgbClr val="000000"/>
                </a:solidFill>
                <a:latin typeface="Arial"/>
                <a:ea typeface="Arial"/>
                <a:cs typeface="Arial"/>
                <a:sym typeface="Arial"/>
              </a:rPr>
              <a:t>Rec</a:t>
            </a:r>
            <a:r>
              <a:rPr lang="en-US" sz="1400">
                <a:solidFill>
                  <a:srgbClr val="000000"/>
                </a:solidFill>
                <a:latin typeface="Arial"/>
                <a:ea typeface="Arial"/>
                <a:cs typeface="Arial"/>
                <a:sym typeface="Arial"/>
              </a:rPr>
              <a:t> (or </a:t>
            </a:r>
            <a:r>
              <a:rPr b="1" lang="en-US" sz="1400">
                <a:solidFill>
                  <a:srgbClr val="000000"/>
                </a:solidFill>
                <a:latin typeface="Arial"/>
                <a:ea typeface="Arial"/>
                <a:cs typeface="Arial"/>
                <a:sym typeface="Arial"/>
              </a:rPr>
              <a:t>Ret</a:t>
            </a:r>
            <a:r>
              <a:rPr lang="en-US" sz="1400">
                <a:solidFill>
                  <a:srgbClr val="000000"/>
                </a:solidFill>
                <a:latin typeface="Arial"/>
                <a:ea typeface="Arial"/>
                <a:cs typeface="Arial"/>
                <a:sym typeface="Arial"/>
              </a:rPr>
              <a:t>/“Rec”) = the </a:t>
            </a:r>
            <a:r>
              <a:rPr i="1" lang="en-US" sz="1400">
                <a:solidFill>
                  <a:srgbClr val="000000"/>
                </a:solidFill>
                <a:latin typeface="Arial"/>
                <a:ea typeface="Arial"/>
                <a:cs typeface="Arial"/>
                <a:sym typeface="Arial"/>
              </a:rPr>
              <a:t>Reconstruction</a:t>
            </a:r>
            <a:r>
              <a:rPr lang="en-US" sz="1400">
                <a:solidFill>
                  <a:srgbClr val="000000"/>
                </a:solidFill>
                <a:latin typeface="Arial"/>
                <a:ea typeface="Arial"/>
                <a:cs typeface="Arial"/>
                <a:sym typeface="Arial"/>
              </a:rPr>
              <a:t> protocol (the protocol used by players to reconstruct the secret from their shares).</a:t>
            </a:r>
            <a:endParaRPr sz="1900">
              <a:solidFill>
                <a:srgbClr val="000000"/>
              </a:solidFill>
              <a:latin typeface="Arial"/>
              <a:ea typeface="Arial"/>
              <a:cs typeface="Arial"/>
              <a:sym typeface="Arial"/>
            </a:endParaRPr>
          </a:p>
        </p:txBody>
      </p:sp>
      <p:sp>
        <p:nvSpPr>
          <p:cNvPr id="411" name="Google Shape;411;p19"/>
          <p:cNvSpPr txBox="1"/>
          <p:nvPr>
            <p:ph idx="2" type="body"/>
          </p:nvPr>
        </p:nvSpPr>
        <p:spPr>
          <a:xfrm>
            <a:off x="6191800" y="1825625"/>
            <a:ext cx="44862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800">
                <a:solidFill>
                  <a:srgbClr val="000000"/>
                </a:solidFill>
                <a:latin typeface="Arial"/>
                <a:ea typeface="Arial"/>
                <a:cs typeface="Arial"/>
                <a:sym typeface="Arial"/>
              </a:rPr>
              <a:t>Termination (with probability 1 − ε)</a:t>
            </a:r>
            <a:endParaRPr b="1" sz="1800">
              <a:solidFill>
                <a:srgbClr val="000000"/>
              </a:solidFill>
              <a:latin typeface="Arial"/>
              <a:ea typeface="Arial"/>
              <a:cs typeface="Arial"/>
              <a:sym typeface="Arial"/>
            </a:endParaRPr>
          </a:p>
          <a:p>
            <a:pPr indent="-330200" lvl="0" marL="457200" rtl="0" algn="l">
              <a:lnSpc>
                <a:spcPct val="115000"/>
              </a:lnSpc>
              <a:spcBef>
                <a:spcPts val="1200"/>
              </a:spcBef>
              <a:spcAft>
                <a:spcPts val="0"/>
              </a:spcAft>
              <a:buSzPts val="1600"/>
              <a:buChar char="●"/>
            </a:pPr>
            <a:r>
              <a:rPr lang="en-US" sz="1600">
                <a:solidFill>
                  <a:srgbClr val="000000"/>
                </a:solidFill>
                <a:latin typeface="Arial"/>
                <a:ea typeface="Arial"/>
                <a:cs typeface="Arial"/>
                <a:sym typeface="Arial"/>
              </a:rPr>
              <a:t>If dealer honest </a:t>
            </a:r>
            <a:endParaRPr sz="16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rPr lang="en-US" sz="1600">
                <a:solidFill>
                  <a:srgbClr val="000000"/>
                </a:solidFill>
                <a:latin typeface="Arial"/>
                <a:ea typeface="Arial"/>
                <a:cs typeface="Arial"/>
                <a:sym typeface="Arial"/>
              </a:rPr>
              <a:t>⟶ all honest players finish </a:t>
            </a:r>
            <a:r>
              <a:rPr lang="en-US" sz="1600">
                <a:solidFill>
                  <a:srgbClr val="000000"/>
                </a:solidFill>
                <a:latin typeface="Roboto Mono"/>
                <a:ea typeface="Roboto Mono"/>
                <a:cs typeface="Roboto Mono"/>
                <a:sym typeface="Roboto Mono"/>
              </a:rPr>
              <a:t>Sh</a:t>
            </a:r>
            <a:endParaRPr sz="1600">
              <a:solidFill>
                <a:srgbClr val="000000"/>
              </a:solidFill>
              <a:latin typeface="Roboto Mono"/>
              <a:ea typeface="Roboto Mono"/>
              <a:cs typeface="Roboto Mono"/>
              <a:sym typeface="Roboto Mono"/>
            </a:endParaRPr>
          </a:p>
          <a:p>
            <a:pPr indent="-330200" lvl="0" marL="457200" rtl="0" algn="l">
              <a:lnSpc>
                <a:spcPct val="115000"/>
              </a:lnSpc>
              <a:spcBef>
                <a:spcPts val="1200"/>
              </a:spcBef>
              <a:spcAft>
                <a:spcPts val="0"/>
              </a:spcAft>
              <a:buSzPts val="1600"/>
              <a:buChar char="●"/>
            </a:pPr>
            <a:r>
              <a:rPr lang="en-US" sz="1600">
                <a:solidFill>
                  <a:srgbClr val="000000"/>
                </a:solidFill>
                <a:latin typeface="Arial"/>
                <a:ea typeface="Arial"/>
                <a:cs typeface="Arial"/>
                <a:sym typeface="Arial"/>
              </a:rPr>
              <a:t>If </a:t>
            </a:r>
            <a:r>
              <a:rPr i="1" lang="en-US" sz="1600">
                <a:solidFill>
                  <a:srgbClr val="000000"/>
                </a:solidFill>
                <a:latin typeface="Arial"/>
                <a:ea typeface="Arial"/>
                <a:cs typeface="Arial"/>
                <a:sym typeface="Arial"/>
              </a:rPr>
              <a:t>any</a:t>
            </a:r>
            <a:r>
              <a:rPr lang="en-US" sz="1600">
                <a:solidFill>
                  <a:srgbClr val="000000"/>
                </a:solidFill>
                <a:latin typeface="Arial"/>
                <a:ea typeface="Arial"/>
                <a:cs typeface="Arial"/>
                <a:sym typeface="Arial"/>
              </a:rPr>
              <a:t> honest player finishes </a:t>
            </a:r>
            <a:r>
              <a:rPr lang="en-US" sz="1600">
                <a:solidFill>
                  <a:srgbClr val="000000"/>
                </a:solidFill>
                <a:latin typeface="Roboto Mono"/>
                <a:ea typeface="Roboto Mono"/>
                <a:cs typeface="Roboto Mono"/>
                <a:sym typeface="Roboto Mono"/>
              </a:rPr>
              <a:t>Sh</a:t>
            </a:r>
            <a:r>
              <a:rPr lang="en-US"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rPr lang="en-US" sz="1600">
                <a:solidFill>
                  <a:srgbClr val="000000"/>
                </a:solidFill>
                <a:latin typeface="Arial"/>
                <a:ea typeface="Arial"/>
                <a:cs typeface="Arial"/>
                <a:sym typeface="Arial"/>
              </a:rPr>
              <a:t>⟶ all honest players eventually finish</a:t>
            </a:r>
            <a:endParaRPr sz="1600">
              <a:solidFill>
                <a:srgbClr val="000000"/>
              </a:solidFill>
              <a:latin typeface="Arial"/>
              <a:ea typeface="Arial"/>
              <a:cs typeface="Arial"/>
              <a:sym typeface="Arial"/>
            </a:endParaRPr>
          </a:p>
          <a:p>
            <a:pPr indent="-330200" lvl="0" marL="457200" rtl="0" algn="l">
              <a:lnSpc>
                <a:spcPct val="115000"/>
              </a:lnSpc>
              <a:spcBef>
                <a:spcPts val="1200"/>
              </a:spcBef>
              <a:spcAft>
                <a:spcPts val="0"/>
              </a:spcAft>
              <a:buSzPts val="1600"/>
              <a:buChar char="●"/>
            </a:pPr>
            <a:r>
              <a:rPr lang="en-US" sz="1600">
                <a:solidFill>
                  <a:srgbClr val="000000"/>
                </a:solidFill>
                <a:latin typeface="Arial"/>
                <a:ea typeface="Arial"/>
                <a:cs typeface="Arial"/>
                <a:sym typeface="Arial"/>
              </a:rPr>
              <a:t>If all honest players finished </a:t>
            </a:r>
            <a:r>
              <a:rPr lang="en-US" sz="1600">
                <a:solidFill>
                  <a:srgbClr val="000000"/>
                </a:solidFill>
                <a:latin typeface="Roboto Mono"/>
                <a:ea typeface="Roboto Mono"/>
                <a:cs typeface="Roboto Mono"/>
                <a:sym typeface="Roboto Mono"/>
              </a:rPr>
              <a:t>Sh</a:t>
            </a:r>
            <a:r>
              <a:rPr lang="en-US" sz="1600">
                <a:solidFill>
                  <a:srgbClr val="000000"/>
                </a:solidFill>
                <a:latin typeface="Arial"/>
                <a:ea typeface="Arial"/>
                <a:cs typeface="Arial"/>
                <a:sym typeface="Arial"/>
              </a:rPr>
              <a:t> and run </a:t>
            </a:r>
            <a:r>
              <a:rPr lang="en-US" sz="1600">
                <a:solidFill>
                  <a:srgbClr val="000000"/>
                </a:solidFill>
                <a:latin typeface="Roboto Mono"/>
                <a:ea typeface="Roboto Mono"/>
                <a:cs typeface="Roboto Mono"/>
                <a:sym typeface="Roboto Mono"/>
              </a:rPr>
              <a:t>Rec</a:t>
            </a:r>
            <a:r>
              <a:rPr lang="en-US" sz="1600">
                <a:solidFill>
                  <a:srgbClr val="000000"/>
                </a:solidFill>
                <a:latin typeface="Arial"/>
                <a:ea typeface="Arial"/>
                <a:cs typeface="Arial"/>
                <a:sym typeface="Arial"/>
              </a:rPr>
              <a:t> </a:t>
            </a:r>
            <a:endParaRPr sz="1600">
              <a:solidFill>
                <a:srgbClr val="000000"/>
              </a:solidFill>
              <a:latin typeface="Arial"/>
              <a:ea typeface="Arial"/>
              <a:cs typeface="Arial"/>
              <a:sym typeface="Arial"/>
            </a:endParaRPr>
          </a:p>
          <a:p>
            <a:pPr indent="0" lvl="0" marL="457200" rtl="0" algn="l">
              <a:lnSpc>
                <a:spcPct val="115000"/>
              </a:lnSpc>
              <a:spcBef>
                <a:spcPts val="1200"/>
              </a:spcBef>
              <a:spcAft>
                <a:spcPts val="1200"/>
              </a:spcAft>
              <a:buNone/>
            </a:pPr>
            <a:r>
              <a:rPr lang="en-US" sz="1600">
                <a:solidFill>
                  <a:srgbClr val="000000"/>
                </a:solidFill>
                <a:latin typeface="Arial"/>
                <a:ea typeface="Arial"/>
                <a:cs typeface="Arial"/>
                <a:sym typeface="Arial"/>
              </a:rPr>
              <a:t>⟶ all finish </a:t>
            </a:r>
            <a:r>
              <a:rPr lang="en-US" sz="1600">
                <a:solidFill>
                  <a:srgbClr val="000000"/>
                </a:solidFill>
                <a:latin typeface="Roboto Mono"/>
                <a:ea typeface="Roboto Mono"/>
                <a:cs typeface="Roboto Mono"/>
                <a:sym typeface="Roboto Mono"/>
              </a:rPr>
              <a:t>Rec</a:t>
            </a:r>
            <a:endParaRPr sz="1600">
              <a:solidFill>
                <a:srgbClr val="000000"/>
              </a:solidFill>
            </a:endParaRPr>
          </a:p>
        </p:txBody>
      </p:sp>
      <p:sp>
        <p:nvSpPr>
          <p:cNvPr id="412" name="Google Shape;412;p19"/>
          <p:cNvSpPr txBox="1"/>
          <p:nvPr>
            <p:ph idx="11" type="ftr"/>
          </p:nvPr>
        </p:nvSpPr>
        <p:spPr>
          <a:xfrm>
            <a:off x="838188" y="3855725"/>
            <a:ext cx="4486200" cy="1349400"/>
          </a:xfrm>
          <a:prstGeom prst="rect">
            <a:avLst/>
          </a:prstGeom>
          <a:solidFill>
            <a:srgbClr val="CFE2F3"/>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600"/>
              <a:t> Definition 1 For a dealer D sharing a secret s, let (Sh, Rec) be a pair of protocols. We say that (Sh, Rec) is a (1—ε)-correct, t-resilient USS scheme for n players if the following hold, for every t-adversary.</a:t>
            </a:r>
            <a:endParaRPr sz="1600"/>
          </a:p>
        </p:txBody>
      </p:sp>
      <p:sp>
        <p:nvSpPr>
          <p:cNvPr id="413" name="Google Shape;413;p19"/>
          <p:cNvSpPr txBox="1"/>
          <p:nvPr>
            <p:ph type="title"/>
          </p:nvPr>
        </p:nvSpPr>
        <p:spPr>
          <a:xfrm>
            <a:off x="861525" y="357350"/>
            <a:ext cx="9982200" cy="10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300"/>
              <a:t>Ultimate Secret Sharing</a:t>
            </a:r>
            <a:endParaRPr sz="3300"/>
          </a:p>
          <a:p>
            <a:pPr indent="0" lvl="0" marL="0" rtl="0" algn="l">
              <a:lnSpc>
                <a:spcPct val="90000"/>
              </a:lnSpc>
              <a:spcBef>
                <a:spcPts val="0"/>
              </a:spcBef>
              <a:spcAft>
                <a:spcPts val="0"/>
              </a:spcAft>
              <a:buNone/>
            </a:pPr>
            <a:r>
              <a:rPr lang="en-US" sz="1500"/>
              <a:t>Enhance the secret sharing scheme</a:t>
            </a:r>
            <a:endParaRPr sz="1500">
              <a:highlight>
                <a:srgbClr val="CFE2F3"/>
              </a:highlight>
            </a:endParaRPr>
          </a:p>
        </p:txBody>
      </p:sp>
    </p:spTree>
  </p:cSld>
  <p:clrMapOvr>
    <a:masterClrMapping/>
  </p:clrMapOvr>
  <p:transition spd="med">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399bdbad361_2_52"/>
          <p:cNvSpPr txBox="1"/>
          <p:nvPr>
            <p:ph idx="1" type="body"/>
          </p:nvPr>
        </p:nvSpPr>
        <p:spPr>
          <a:xfrm>
            <a:off x="838200" y="1825625"/>
            <a:ext cx="44862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800">
                <a:solidFill>
                  <a:srgbClr val="000000"/>
                </a:solidFill>
                <a:latin typeface="Arial"/>
                <a:ea typeface="Arial"/>
                <a:cs typeface="Arial"/>
                <a:sym typeface="Arial"/>
              </a:rPr>
              <a:t>Goal: </a:t>
            </a:r>
            <a:r>
              <a:rPr lang="en-US" sz="1800">
                <a:solidFill>
                  <a:srgbClr val="000000"/>
                </a:solidFill>
                <a:latin typeface="Arial"/>
                <a:ea typeface="Arial"/>
                <a:cs typeface="Arial"/>
                <a:sym typeface="Arial"/>
              </a:rPr>
              <a:t>Design a secret sharing scheme where:</a:t>
            </a:r>
            <a:endParaRPr sz="1800">
              <a:solidFill>
                <a:srgbClr val="000000"/>
              </a:solidFill>
              <a:latin typeface="Arial"/>
              <a:ea typeface="Arial"/>
              <a:cs typeface="Arial"/>
              <a:sym typeface="Arial"/>
            </a:endParaRPr>
          </a:p>
          <a:p>
            <a:pPr indent="-330200" lvl="0" marL="457200" rtl="0" algn="l">
              <a:lnSpc>
                <a:spcPct val="115000"/>
              </a:lnSpc>
              <a:spcBef>
                <a:spcPts val="1200"/>
              </a:spcBef>
              <a:spcAft>
                <a:spcPts val="0"/>
              </a:spcAft>
              <a:buSzPts val="1600"/>
              <a:buAutoNum type="arabicPeriod"/>
            </a:pPr>
            <a:r>
              <a:rPr lang="en-US" sz="1600">
                <a:solidFill>
                  <a:srgbClr val="000000"/>
                </a:solidFill>
                <a:latin typeface="Arial"/>
                <a:ea typeface="Arial"/>
                <a:cs typeface="Arial"/>
                <a:sym typeface="Arial"/>
              </a:rPr>
              <a:t>All honest players eventually obtain valid shares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SzPts val="1600"/>
              <a:buAutoNum type="arabicPeriod"/>
            </a:pPr>
            <a:r>
              <a:rPr lang="en-US" sz="1600">
                <a:solidFill>
                  <a:srgbClr val="000000"/>
                </a:solidFill>
                <a:latin typeface="Arial"/>
                <a:ea typeface="Arial"/>
                <a:cs typeface="Arial"/>
                <a:sym typeface="Arial"/>
              </a:rPr>
              <a:t>Faulty shares can be detected</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SzPts val="1600"/>
              <a:buAutoNum type="arabicPeriod"/>
            </a:pPr>
            <a:r>
              <a:rPr lang="en-US" sz="1600">
                <a:solidFill>
                  <a:srgbClr val="000000"/>
                </a:solidFill>
                <a:latin typeface="Arial"/>
                <a:ea typeface="Arial"/>
                <a:cs typeface="Arial"/>
                <a:sym typeface="Arial"/>
              </a:rPr>
              <a:t>Every shared secret supports further computation (additions, multiplications)</a:t>
            </a:r>
            <a:endParaRPr sz="1600">
              <a:solidFill>
                <a:srgbClr val="000000"/>
              </a:solidFill>
              <a:latin typeface="Arial"/>
              <a:ea typeface="Arial"/>
              <a:cs typeface="Arial"/>
              <a:sym typeface="Arial"/>
            </a:endParaRPr>
          </a:p>
        </p:txBody>
      </p:sp>
      <p:sp>
        <p:nvSpPr>
          <p:cNvPr id="419" name="Google Shape;419;g399bdbad361_2_52"/>
          <p:cNvSpPr txBox="1"/>
          <p:nvPr>
            <p:ph idx="2" type="body"/>
          </p:nvPr>
        </p:nvSpPr>
        <p:spPr>
          <a:xfrm>
            <a:off x="6191800" y="1825625"/>
            <a:ext cx="44862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800">
                <a:solidFill>
                  <a:srgbClr val="000000"/>
                </a:solidFill>
                <a:latin typeface="Arial"/>
                <a:ea typeface="Arial"/>
                <a:cs typeface="Arial"/>
                <a:sym typeface="Arial"/>
              </a:rPr>
              <a:t>Secrecy</a:t>
            </a:r>
            <a:endParaRPr b="1" sz="1800">
              <a:solidFill>
                <a:srgbClr val="000000"/>
              </a:solidFill>
              <a:latin typeface="Arial"/>
              <a:ea typeface="Arial"/>
              <a:cs typeface="Arial"/>
              <a:sym typeface="Arial"/>
            </a:endParaRPr>
          </a:p>
          <a:p>
            <a:pPr indent="-330200" lvl="0" marL="457200" rtl="0" algn="l">
              <a:lnSpc>
                <a:spcPct val="115000"/>
              </a:lnSpc>
              <a:spcBef>
                <a:spcPts val="1200"/>
              </a:spcBef>
              <a:spcAft>
                <a:spcPts val="0"/>
              </a:spcAft>
              <a:buSzPts val="1600"/>
              <a:buChar char="●"/>
            </a:pPr>
            <a:r>
              <a:rPr lang="en-US" sz="1600">
                <a:solidFill>
                  <a:srgbClr val="000000"/>
                </a:solidFill>
                <a:latin typeface="Arial"/>
                <a:ea typeface="Arial"/>
                <a:cs typeface="Arial"/>
                <a:sym typeface="Arial"/>
              </a:rPr>
              <a:t>If the dealer is honest and no honest player has begun executing protocol Ret, then the faulty players have no information about the shared secret.</a:t>
            </a:r>
            <a:endParaRPr b="1" sz="1600">
              <a:solidFill>
                <a:srgbClr val="000000"/>
              </a:solidFill>
              <a:latin typeface="Arial"/>
              <a:ea typeface="Arial"/>
              <a:cs typeface="Arial"/>
              <a:sym typeface="Arial"/>
            </a:endParaRPr>
          </a:p>
        </p:txBody>
      </p:sp>
      <p:sp>
        <p:nvSpPr>
          <p:cNvPr id="420" name="Google Shape;420;g399bdbad361_2_52"/>
          <p:cNvSpPr txBox="1"/>
          <p:nvPr>
            <p:ph idx="11" type="ftr"/>
          </p:nvPr>
        </p:nvSpPr>
        <p:spPr>
          <a:xfrm>
            <a:off x="838238" y="4273900"/>
            <a:ext cx="4486200" cy="1349400"/>
          </a:xfrm>
          <a:prstGeom prst="rect">
            <a:avLst/>
          </a:prstGeom>
          <a:solidFill>
            <a:srgbClr val="CFE2F3"/>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600"/>
              <a:t> Definition 1 For a dealer D sharing a secret s, let (Sh, Rec) be a pair of protocols. We say that (Sh, Rec) is a (1—ε)-correct, t-resilient USS scheme for n players if the following hold, for every t-adversary.</a:t>
            </a:r>
            <a:endParaRPr sz="1600"/>
          </a:p>
        </p:txBody>
      </p:sp>
      <p:sp>
        <p:nvSpPr>
          <p:cNvPr id="421" name="Google Shape;421;g399bdbad361_2_52"/>
          <p:cNvSpPr txBox="1"/>
          <p:nvPr>
            <p:ph type="title"/>
          </p:nvPr>
        </p:nvSpPr>
        <p:spPr>
          <a:xfrm>
            <a:off x="861525" y="357350"/>
            <a:ext cx="9982200" cy="10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300"/>
              <a:t>Ultimate Secret Sharing</a:t>
            </a:r>
            <a:endParaRPr sz="3300"/>
          </a:p>
          <a:p>
            <a:pPr indent="0" lvl="0" marL="0" rtl="0" algn="l">
              <a:lnSpc>
                <a:spcPct val="90000"/>
              </a:lnSpc>
              <a:spcBef>
                <a:spcPts val="0"/>
              </a:spcBef>
              <a:spcAft>
                <a:spcPts val="0"/>
              </a:spcAft>
              <a:buNone/>
            </a:pPr>
            <a:r>
              <a:rPr lang="en-US" sz="1500"/>
              <a:t>Enhance the secret sharing scheme</a:t>
            </a:r>
            <a:endParaRPr sz="1500">
              <a:highlight>
                <a:srgbClr val="CFE2F3"/>
              </a:highlight>
            </a:endParaRPr>
          </a:p>
        </p:txBody>
      </p:sp>
    </p:spTree>
  </p:cSld>
  <p:clrMapOvr>
    <a:masterClrMapping/>
  </p:clrMapOvr>
  <p:transition spd="med">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399bdbad361_2_45"/>
          <p:cNvSpPr txBox="1"/>
          <p:nvPr>
            <p:ph idx="1" type="body"/>
          </p:nvPr>
        </p:nvSpPr>
        <p:spPr>
          <a:xfrm>
            <a:off x="838200" y="1825625"/>
            <a:ext cx="44862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800">
                <a:solidFill>
                  <a:srgbClr val="000000"/>
                </a:solidFill>
                <a:latin typeface="Arial"/>
                <a:ea typeface="Arial"/>
                <a:cs typeface="Arial"/>
                <a:sym typeface="Arial"/>
              </a:rPr>
              <a:t>Goal: </a:t>
            </a:r>
            <a:r>
              <a:rPr lang="en-US" sz="1800">
                <a:solidFill>
                  <a:srgbClr val="000000"/>
                </a:solidFill>
                <a:latin typeface="Arial"/>
                <a:ea typeface="Arial"/>
                <a:cs typeface="Arial"/>
                <a:sym typeface="Arial"/>
              </a:rPr>
              <a:t>Design a secret sharing scheme where:</a:t>
            </a:r>
            <a:endParaRPr sz="1800">
              <a:solidFill>
                <a:srgbClr val="000000"/>
              </a:solidFill>
              <a:latin typeface="Arial"/>
              <a:ea typeface="Arial"/>
              <a:cs typeface="Arial"/>
              <a:sym typeface="Arial"/>
            </a:endParaRPr>
          </a:p>
          <a:p>
            <a:pPr indent="-330200" lvl="0" marL="457200" rtl="0" algn="l">
              <a:lnSpc>
                <a:spcPct val="115000"/>
              </a:lnSpc>
              <a:spcBef>
                <a:spcPts val="1200"/>
              </a:spcBef>
              <a:spcAft>
                <a:spcPts val="0"/>
              </a:spcAft>
              <a:buSzPts val="1600"/>
              <a:buAutoNum type="arabicPeriod"/>
            </a:pPr>
            <a:r>
              <a:rPr lang="en-US" sz="1600">
                <a:solidFill>
                  <a:srgbClr val="000000"/>
                </a:solidFill>
                <a:latin typeface="Arial"/>
                <a:ea typeface="Arial"/>
                <a:cs typeface="Arial"/>
                <a:sym typeface="Arial"/>
              </a:rPr>
              <a:t>All honest players eventually obtain valid shares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SzPts val="1600"/>
              <a:buAutoNum type="arabicPeriod"/>
            </a:pPr>
            <a:r>
              <a:rPr lang="en-US" sz="1600">
                <a:solidFill>
                  <a:srgbClr val="000000"/>
                </a:solidFill>
                <a:latin typeface="Arial"/>
                <a:ea typeface="Arial"/>
                <a:cs typeface="Arial"/>
                <a:sym typeface="Arial"/>
              </a:rPr>
              <a:t>Faulty shares can be detected</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SzPts val="1600"/>
              <a:buAutoNum type="arabicPeriod"/>
            </a:pPr>
            <a:r>
              <a:rPr lang="en-US" sz="1600">
                <a:solidFill>
                  <a:srgbClr val="000000"/>
                </a:solidFill>
                <a:latin typeface="Arial"/>
                <a:ea typeface="Arial"/>
                <a:cs typeface="Arial"/>
                <a:sym typeface="Arial"/>
              </a:rPr>
              <a:t>Every shared secret supports further computation (additions, multiplications)</a:t>
            </a:r>
            <a:endParaRPr sz="1600">
              <a:solidFill>
                <a:srgbClr val="000000"/>
              </a:solidFill>
              <a:latin typeface="Arial"/>
              <a:ea typeface="Arial"/>
              <a:cs typeface="Arial"/>
              <a:sym typeface="Arial"/>
            </a:endParaRPr>
          </a:p>
        </p:txBody>
      </p:sp>
      <p:sp>
        <p:nvSpPr>
          <p:cNvPr id="427" name="Google Shape;427;g399bdbad361_2_45"/>
          <p:cNvSpPr txBox="1"/>
          <p:nvPr>
            <p:ph idx="2" type="body"/>
          </p:nvPr>
        </p:nvSpPr>
        <p:spPr>
          <a:xfrm>
            <a:off x="6191800" y="1454450"/>
            <a:ext cx="4486200" cy="472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b="1" lang="en-US" sz="1800">
                <a:solidFill>
                  <a:srgbClr val="000000"/>
                </a:solidFill>
                <a:latin typeface="Arial"/>
                <a:ea typeface="Arial"/>
                <a:cs typeface="Arial"/>
                <a:sym typeface="Arial"/>
              </a:rPr>
              <a:t>Correctness</a:t>
            </a:r>
            <a:br>
              <a:rPr b="1" lang="en-US" sz="1100">
                <a:solidFill>
                  <a:srgbClr val="000000"/>
                </a:solidFill>
                <a:latin typeface="Arial"/>
                <a:ea typeface="Arial"/>
                <a:cs typeface="Arial"/>
                <a:sym typeface="Arial"/>
              </a:rPr>
            </a:br>
            <a:r>
              <a:rPr lang="en-US" sz="1600">
                <a:solidFill>
                  <a:srgbClr val="000000"/>
                </a:solidFill>
                <a:latin typeface="Arial"/>
                <a:ea typeface="Arial"/>
                <a:cs typeface="Arial"/>
                <a:sym typeface="Arial"/>
              </a:rPr>
              <a:t> After </a:t>
            </a:r>
            <a:r>
              <a:rPr lang="en-US" sz="1600">
                <a:solidFill>
                  <a:srgbClr val="000000"/>
                </a:solidFill>
                <a:latin typeface="Roboto Mono"/>
                <a:ea typeface="Roboto Mono"/>
                <a:cs typeface="Roboto Mono"/>
                <a:sym typeface="Roboto Mono"/>
              </a:rPr>
              <a:t>Sh</a:t>
            </a:r>
            <a:r>
              <a:rPr lang="en-US" sz="1600">
                <a:solidFill>
                  <a:srgbClr val="000000"/>
                </a:solidFill>
                <a:latin typeface="Arial"/>
                <a:ea typeface="Arial"/>
                <a:cs typeface="Arial"/>
                <a:sym typeface="Arial"/>
              </a:rPr>
              <a:t> completes, there exist:</a:t>
            </a:r>
            <a:endParaRPr sz="1600">
              <a:solidFill>
                <a:srgbClr val="000000"/>
              </a:solidFill>
              <a:latin typeface="Arial"/>
              <a:ea typeface="Arial"/>
              <a:cs typeface="Arial"/>
              <a:sym typeface="Arial"/>
            </a:endParaRPr>
          </a:p>
          <a:p>
            <a:pPr indent="-330200" lvl="0" marL="457200" rtl="0" algn="l">
              <a:lnSpc>
                <a:spcPct val="115000"/>
              </a:lnSpc>
              <a:spcBef>
                <a:spcPts val="1200"/>
              </a:spcBef>
              <a:spcAft>
                <a:spcPts val="0"/>
              </a:spcAft>
              <a:buSzPts val="1600"/>
              <a:buChar char="●"/>
            </a:pPr>
            <a:r>
              <a:rPr lang="en-US" sz="1600">
                <a:solidFill>
                  <a:srgbClr val="000000"/>
                </a:solidFill>
                <a:latin typeface="Arial"/>
                <a:ea typeface="Arial"/>
                <a:cs typeface="Arial"/>
                <a:sym typeface="Arial"/>
              </a:rPr>
              <a:t>a unique committed value </a:t>
            </a:r>
            <a:r>
              <a:rPr b="1" lang="en-US" sz="1600">
                <a:solidFill>
                  <a:srgbClr val="000000"/>
                </a:solidFill>
                <a:latin typeface="Arial"/>
                <a:ea typeface="Arial"/>
                <a:cs typeface="Arial"/>
                <a:sym typeface="Arial"/>
              </a:rPr>
              <a:t>r</a:t>
            </a:r>
            <a:endParaRPr b="1"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SzPts val="1600"/>
              <a:buChar char="●"/>
            </a:pPr>
            <a:r>
              <a:rPr lang="en-US" sz="1600">
                <a:solidFill>
                  <a:srgbClr val="000000"/>
                </a:solidFill>
                <a:latin typeface="Arial"/>
                <a:ea typeface="Arial"/>
                <a:cs typeface="Arial"/>
                <a:sym typeface="Arial"/>
              </a:rPr>
              <a:t>shares </a:t>
            </a:r>
            <a:r>
              <a:rPr b="1" lang="en-US" sz="1600">
                <a:solidFill>
                  <a:srgbClr val="000000"/>
                </a:solidFill>
                <a:latin typeface="Arial"/>
                <a:ea typeface="Arial"/>
                <a:cs typeface="Arial"/>
                <a:sym typeface="Arial"/>
              </a:rPr>
              <a:t>β₁, …, βₙ</a:t>
            </a:r>
            <a:endParaRPr b="1"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SzPts val="1600"/>
              <a:buChar char="●"/>
            </a:pPr>
            <a:r>
              <a:rPr lang="en-US" sz="1600">
                <a:solidFill>
                  <a:srgbClr val="000000"/>
                </a:solidFill>
                <a:latin typeface="Arial"/>
                <a:ea typeface="Arial"/>
                <a:cs typeface="Arial"/>
                <a:sym typeface="Arial"/>
              </a:rPr>
              <a:t>p</a:t>
            </a:r>
            <a:r>
              <a:rPr lang="en-US" sz="1600">
                <a:solidFill>
                  <a:srgbClr val="000000"/>
                </a:solidFill>
                <a:latin typeface="Arial"/>
                <a:ea typeface="Arial"/>
                <a:cs typeface="Arial"/>
                <a:sym typeface="Arial"/>
              </a:rPr>
              <a:t>r</a:t>
            </a:r>
            <a:r>
              <a:rPr lang="en-US" sz="1600">
                <a:solidFill>
                  <a:srgbClr val="000000"/>
                </a:solidFill>
                <a:latin typeface="Arial"/>
                <a:ea typeface="Arial"/>
                <a:cs typeface="Arial"/>
                <a:sym typeface="Arial"/>
              </a:rPr>
              <a:t>otocols </a:t>
            </a:r>
            <a:r>
              <a:rPr b="1" lang="en-US" sz="1600">
                <a:solidFill>
                  <a:srgbClr val="000000"/>
                </a:solidFill>
                <a:latin typeface="Arial"/>
                <a:ea typeface="Arial"/>
                <a:cs typeface="Arial"/>
                <a:sym typeface="Arial"/>
              </a:rPr>
              <a:t>L(i)</a:t>
            </a:r>
            <a:r>
              <a:rPr lang="en-US" sz="1600">
                <a:solidFill>
                  <a:srgbClr val="000000"/>
                </a:solidFill>
                <a:latin typeface="Arial"/>
                <a:ea typeface="Arial"/>
                <a:cs typeface="Arial"/>
                <a:sym typeface="Arial"/>
              </a:rPr>
              <a:t> for local access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SzPts val="1600"/>
              <a:buChar char="●"/>
            </a:pPr>
            <a:r>
              <a:rPr lang="en-US" sz="1600">
                <a:solidFill>
                  <a:srgbClr val="000000"/>
                </a:solidFill>
                <a:latin typeface="Arial"/>
                <a:ea typeface="Arial"/>
                <a:cs typeface="Arial"/>
                <a:sym typeface="Arial"/>
              </a:rPr>
              <a:t>protocol </a:t>
            </a:r>
            <a:r>
              <a:rPr b="1" lang="en-US" sz="1600">
                <a:solidFill>
                  <a:srgbClr val="000000"/>
                </a:solidFill>
                <a:latin typeface="Arial"/>
                <a:ea typeface="Arial"/>
                <a:cs typeface="Arial"/>
                <a:sym typeface="Arial"/>
              </a:rPr>
              <a:t>G(i)</a:t>
            </a:r>
            <a:r>
              <a:rPr lang="en-US" sz="1600">
                <a:solidFill>
                  <a:srgbClr val="000000"/>
                </a:solidFill>
                <a:latin typeface="Arial"/>
                <a:ea typeface="Arial"/>
                <a:cs typeface="Arial"/>
                <a:sym typeface="Arial"/>
              </a:rPr>
              <a:t> for public validation</a:t>
            </a:r>
            <a:br>
              <a:rPr lang="en-US" sz="1600">
                <a:solidFill>
                  <a:srgbClr val="000000"/>
                </a:solidFill>
                <a:latin typeface="Arial"/>
                <a:ea typeface="Arial"/>
                <a:cs typeface="Arial"/>
                <a:sym typeface="Arial"/>
              </a:rPr>
            </a:br>
            <a:r>
              <a:rPr lang="en-US" sz="1600">
                <a:solidFill>
                  <a:srgbClr val="000000"/>
                </a:solidFill>
                <a:latin typeface="Arial"/>
                <a:ea typeface="Arial"/>
                <a:cs typeface="Arial"/>
                <a:sym typeface="Arial"/>
              </a:rPr>
              <a:t> Such that:</a:t>
            </a:r>
            <a:endParaRPr sz="1600">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AutoNum type="alphaLcPeriod"/>
            </a:pPr>
            <a:r>
              <a:rPr lang="en-US" sz="1600">
                <a:solidFill>
                  <a:srgbClr val="000000"/>
                </a:solidFill>
                <a:latin typeface="Arial"/>
                <a:ea typeface="Arial"/>
                <a:cs typeface="Arial"/>
                <a:sym typeface="Arial"/>
              </a:rPr>
              <a:t>If dealer honest → r = s</a:t>
            </a:r>
            <a:endParaRPr sz="1600">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AutoNum type="alphaLcPeriod"/>
            </a:pPr>
            <a:r>
              <a:rPr lang="en-US" sz="1600">
                <a:solidFill>
                  <a:srgbClr val="000000"/>
                </a:solidFill>
                <a:latin typeface="Arial"/>
                <a:ea typeface="Arial"/>
                <a:cs typeface="Arial"/>
                <a:sym typeface="Arial"/>
              </a:rPr>
              <a:t>L(i) outputs βᵢ</a:t>
            </a:r>
            <a:endParaRPr sz="1600">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AutoNum type="alphaLcPeriod"/>
            </a:pPr>
            <a:r>
              <a:rPr lang="en-US" sz="1600">
                <a:solidFill>
                  <a:srgbClr val="000000"/>
                </a:solidFill>
                <a:latin typeface="Arial"/>
                <a:ea typeface="Arial"/>
                <a:cs typeface="Arial"/>
                <a:sym typeface="Arial"/>
              </a:rPr>
              <a:t>If G(i) outputs non-null → it equals βᵢ</a:t>
            </a:r>
            <a:endParaRPr sz="1600">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AutoNum type="alphaLcPeriod"/>
            </a:pPr>
            <a:r>
              <a:rPr lang="en-US" sz="1600">
                <a:solidFill>
                  <a:srgbClr val="000000"/>
                </a:solidFill>
                <a:latin typeface="Arial"/>
                <a:ea typeface="Arial"/>
                <a:cs typeface="Arial"/>
                <a:sym typeface="Arial"/>
              </a:rPr>
              <a:t>Reconstruction using all G(i) yields r</a:t>
            </a:r>
            <a:endParaRPr sz="16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US" sz="1400">
                <a:solidFill>
                  <a:srgbClr val="000000"/>
                </a:solidFill>
                <a:latin typeface="Arial"/>
                <a:ea typeface="Arial"/>
                <a:cs typeface="Arial"/>
                <a:sym typeface="Arial"/>
              </a:rPr>
              <a:t>βᵢ: </a:t>
            </a:r>
            <a:r>
              <a:rPr b="1" lang="en-US" sz="1400">
                <a:solidFill>
                  <a:srgbClr val="000000"/>
                </a:solidFill>
                <a:latin typeface="Arial"/>
                <a:ea typeface="Arial"/>
                <a:cs typeface="Arial"/>
                <a:sym typeface="Arial"/>
              </a:rPr>
              <a:t>The canonical “correct” share for Pᵢ. Defines the true underlying polynomial.</a:t>
            </a:r>
            <a:endParaRPr b="1" sz="14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b="1" lang="en-US" sz="1400">
                <a:solidFill>
                  <a:srgbClr val="000000"/>
                </a:solidFill>
                <a:latin typeface="Arial"/>
                <a:ea typeface="Arial"/>
                <a:cs typeface="Arial"/>
                <a:sym typeface="Arial"/>
              </a:rPr>
              <a:t>L(i): Local extraction of βᵢ. Each honest player computes their own proper share.</a:t>
            </a:r>
            <a:endParaRPr b="1" sz="14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rPr b="1" lang="en-US" sz="1400">
                <a:solidFill>
                  <a:srgbClr val="000000"/>
                </a:solidFill>
                <a:latin typeface="Arial"/>
                <a:ea typeface="Arial"/>
                <a:cs typeface="Arial"/>
                <a:sym typeface="Arial"/>
              </a:rPr>
              <a:t>G(i): Globally accepted share. Used safely in reconstruction</a:t>
            </a:r>
            <a:endParaRPr sz="1700">
              <a:solidFill>
                <a:srgbClr val="000000"/>
              </a:solidFill>
              <a:latin typeface="Arial"/>
              <a:ea typeface="Arial"/>
              <a:cs typeface="Arial"/>
              <a:sym typeface="Arial"/>
            </a:endParaRPr>
          </a:p>
        </p:txBody>
      </p:sp>
      <p:sp>
        <p:nvSpPr>
          <p:cNvPr id="428" name="Google Shape;428;g399bdbad361_2_45"/>
          <p:cNvSpPr txBox="1"/>
          <p:nvPr>
            <p:ph idx="11" type="ftr"/>
          </p:nvPr>
        </p:nvSpPr>
        <p:spPr>
          <a:xfrm>
            <a:off x="838238" y="4273900"/>
            <a:ext cx="4486200" cy="1349400"/>
          </a:xfrm>
          <a:prstGeom prst="rect">
            <a:avLst/>
          </a:prstGeom>
          <a:solidFill>
            <a:srgbClr val="CFE2F3"/>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1600"/>
              <a:t> Definition 1 For a dealer D sharing a secret s, let (Sh, Rec) be a pair of protocols. We say that (Sh, Rec) is a (1—ε)-correct, t-resilient USS scheme for n players if the following hold, for every t-adversary.</a:t>
            </a:r>
            <a:endParaRPr sz="1600"/>
          </a:p>
        </p:txBody>
      </p:sp>
      <p:sp>
        <p:nvSpPr>
          <p:cNvPr id="429" name="Google Shape;429;g399bdbad361_2_45"/>
          <p:cNvSpPr txBox="1"/>
          <p:nvPr>
            <p:ph type="title"/>
          </p:nvPr>
        </p:nvSpPr>
        <p:spPr>
          <a:xfrm>
            <a:off x="861525" y="357350"/>
            <a:ext cx="9982200" cy="10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300"/>
              <a:t>Ultimate Secret Sharing</a:t>
            </a:r>
            <a:endParaRPr sz="3300"/>
          </a:p>
          <a:p>
            <a:pPr indent="0" lvl="0" marL="0" rtl="0" algn="l">
              <a:lnSpc>
                <a:spcPct val="90000"/>
              </a:lnSpc>
              <a:spcBef>
                <a:spcPts val="0"/>
              </a:spcBef>
              <a:spcAft>
                <a:spcPts val="0"/>
              </a:spcAft>
              <a:buNone/>
            </a:pPr>
            <a:r>
              <a:rPr lang="en-US" sz="1500"/>
              <a:t>Enhance the secret sharing scheme</a:t>
            </a:r>
            <a:endParaRPr sz="1500">
              <a:highlight>
                <a:srgbClr val="CFE2F3"/>
              </a:highlight>
            </a:endParaRPr>
          </a:p>
        </p:txBody>
      </p:sp>
    </p:spTree>
  </p:cSld>
  <p:clrMapOvr>
    <a:masterClrMapping/>
  </p:clrMapOvr>
  <p:transition spd="med">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399bdbad361_2_63"/>
          <p:cNvSpPr txBox="1"/>
          <p:nvPr>
            <p:ph idx="1" type="body"/>
          </p:nvPr>
        </p:nvSpPr>
        <p:spPr>
          <a:xfrm>
            <a:off x="838200" y="1518175"/>
            <a:ext cx="4486200" cy="46587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500">
                <a:solidFill>
                  <a:srgbClr val="000000"/>
                </a:solidFill>
                <a:latin typeface="Arial"/>
                <a:ea typeface="Arial"/>
                <a:cs typeface="Arial"/>
                <a:sym typeface="Arial"/>
              </a:rPr>
              <a:t>Step 1 — Dealer chooses a polynomial f(x)</a:t>
            </a:r>
            <a:endParaRPr b="1" sz="1500">
              <a:solidFill>
                <a:srgbClr val="000000"/>
              </a:solidFill>
              <a:latin typeface="Arial"/>
              <a:ea typeface="Arial"/>
              <a:cs typeface="Arial"/>
              <a:sym typeface="Arial"/>
            </a:endParaRPr>
          </a:p>
          <a:p>
            <a:pPr indent="-311150" lvl="0" marL="457200" rtl="0" algn="l">
              <a:lnSpc>
                <a:spcPct val="115000"/>
              </a:lnSpc>
              <a:spcBef>
                <a:spcPts val="1200"/>
              </a:spcBef>
              <a:spcAft>
                <a:spcPts val="0"/>
              </a:spcAft>
              <a:buSzPts val="1300"/>
              <a:buChar char="●"/>
            </a:pPr>
            <a:r>
              <a:rPr lang="en-US" sz="1300">
                <a:solidFill>
                  <a:srgbClr val="000000"/>
                </a:solidFill>
                <a:latin typeface="Arial"/>
                <a:ea typeface="Arial"/>
                <a:cs typeface="Arial"/>
                <a:sym typeface="Arial"/>
              </a:rPr>
              <a:t>degree ≤ t</a:t>
            </a:r>
            <a:endParaRPr sz="1300">
              <a:solidFill>
                <a:srgbClr val="000000"/>
              </a:solidFill>
              <a:latin typeface="Arial"/>
              <a:ea typeface="Arial"/>
              <a:cs typeface="Arial"/>
              <a:sym typeface="Arial"/>
            </a:endParaRPr>
          </a:p>
          <a:p>
            <a:pPr indent="-311150" lvl="0" marL="457200" rtl="0" algn="l">
              <a:lnSpc>
                <a:spcPct val="115000"/>
              </a:lnSpc>
              <a:spcBef>
                <a:spcPts val="0"/>
              </a:spcBef>
              <a:spcAft>
                <a:spcPts val="0"/>
              </a:spcAft>
              <a:buSzPts val="1300"/>
              <a:buChar char="●"/>
            </a:pPr>
            <a:r>
              <a:rPr lang="en-US" sz="1300">
                <a:solidFill>
                  <a:srgbClr val="000000"/>
                </a:solidFill>
                <a:latin typeface="Arial"/>
                <a:ea typeface="Arial"/>
                <a:cs typeface="Arial"/>
                <a:sym typeface="Arial"/>
              </a:rPr>
              <a:t>f(0) = s (the secret)</a:t>
            </a:r>
            <a:endParaRPr sz="13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US" sz="1500">
                <a:solidFill>
                  <a:srgbClr val="000000"/>
                </a:solidFill>
                <a:latin typeface="Arial"/>
                <a:ea typeface="Arial"/>
                <a:cs typeface="Arial"/>
                <a:sym typeface="Arial"/>
              </a:rPr>
              <a:t>Step 2 — Compute normal shares βᵢ = f(i)</a:t>
            </a:r>
            <a:endParaRPr b="1" sz="15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US" sz="1500">
                <a:solidFill>
                  <a:srgbClr val="000000"/>
                </a:solidFill>
                <a:latin typeface="Arial"/>
                <a:ea typeface="Arial"/>
                <a:cs typeface="Arial"/>
                <a:sym typeface="Arial"/>
              </a:rPr>
              <a:t>Step 3 — For each βᵢ, dealer runs AVSS-Share</a:t>
            </a:r>
            <a:endParaRPr b="1"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1300">
                <a:solidFill>
                  <a:srgbClr val="000000"/>
                </a:solidFill>
                <a:latin typeface="Arial"/>
                <a:ea typeface="Arial"/>
                <a:cs typeface="Arial"/>
                <a:sym typeface="Arial"/>
              </a:rPr>
              <a:t>This gives:</a:t>
            </a:r>
            <a:endParaRPr sz="1300">
              <a:solidFill>
                <a:srgbClr val="000000"/>
              </a:solidFill>
              <a:latin typeface="Arial"/>
              <a:ea typeface="Arial"/>
              <a:cs typeface="Arial"/>
              <a:sym typeface="Arial"/>
            </a:endParaRPr>
          </a:p>
          <a:p>
            <a:pPr indent="-311150" lvl="0" marL="457200" rtl="0" algn="l">
              <a:lnSpc>
                <a:spcPct val="115000"/>
              </a:lnSpc>
              <a:spcBef>
                <a:spcPts val="1200"/>
              </a:spcBef>
              <a:spcAft>
                <a:spcPts val="0"/>
              </a:spcAft>
              <a:buSzPts val="1300"/>
              <a:buChar char="●"/>
            </a:pPr>
            <a:r>
              <a:rPr lang="en-US" sz="1300">
                <a:solidFill>
                  <a:srgbClr val="000000"/>
                </a:solidFill>
                <a:latin typeface="Arial"/>
                <a:ea typeface="Arial"/>
                <a:cs typeface="Arial"/>
                <a:sym typeface="Arial"/>
              </a:rPr>
              <a:t>commitment to βᵢ</a:t>
            </a:r>
            <a:endParaRPr sz="1300">
              <a:solidFill>
                <a:srgbClr val="000000"/>
              </a:solidFill>
              <a:latin typeface="Arial"/>
              <a:ea typeface="Arial"/>
              <a:cs typeface="Arial"/>
              <a:sym typeface="Arial"/>
            </a:endParaRPr>
          </a:p>
          <a:p>
            <a:pPr indent="-311150" lvl="0" marL="457200" rtl="0" algn="l">
              <a:lnSpc>
                <a:spcPct val="115000"/>
              </a:lnSpc>
              <a:spcBef>
                <a:spcPts val="0"/>
              </a:spcBef>
              <a:spcAft>
                <a:spcPts val="0"/>
              </a:spcAft>
              <a:buSzPts val="1300"/>
              <a:buChar char="●"/>
            </a:pPr>
            <a:r>
              <a:rPr lang="en-US" sz="1300">
                <a:solidFill>
                  <a:srgbClr val="000000"/>
                </a:solidFill>
                <a:latin typeface="Arial"/>
                <a:ea typeface="Arial"/>
                <a:cs typeface="Arial"/>
                <a:sym typeface="Arial"/>
              </a:rPr>
              <a:t>ability for any Pi to reconstruct βᵢ later</a:t>
            </a:r>
            <a:endParaRPr sz="1300">
              <a:solidFill>
                <a:srgbClr val="000000"/>
              </a:solidFill>
              <a:latin typeface="Arial"/>
              <a:ea typeface="Arial"/>
              <a:cs typeface="Arial"/>
              <a:sym typeface="Arial"/>
            </a:endParaRPr>
          </a:p>
          <a:p>
            <a:pPr indent="-311150" lvl="0" marL="457200" rtl="0" algn="l">
              <a:lnSpc>
                <a:spcPct val="115000"/>
              </a:lnSpc>
              <a:spcBef>
                <a:spcPts val="0"/>
              </a:spcBef>
              <a:spcAft>
                <a:spcPts val="0"/>
              </a:spcAft>
              <a:buSzPts val="1300"/>
              <a:buChar char="●"/>
            </a:pPr>
            <a:r>
              <a:rPr lang="en-US" sz="1300">
                <a:solidFill>
                  <a:srgbClr val="000000"/>
                </a:solidFill>
                <a:latin typeface="Arial"/>
                <a:ea typeface="Arial"/>
                <a:cs typeface="Arial"/>
                <a:sym typeface="Arial"/>
              </a:rPr>
              <a:t>protection against message delays</a:t>
            </a:r>
            <a:endParaRPr sz="13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US" sz="1500">
                <a:solidFill>
                  <a:srgbClr val="000000"/>
                </a:solidFill>
                <a:latin typeface="Arial"/>
                <a:ea typeface="Arial"/>
                <a:cs typeface="Arial"/>
                <a:sym typeface="Arial"/>
              </a:rPr>
              <a:t>Step 4 — Dealer proves all βᵢ form a degree-t polynomial</a:t>
            </a:r>
            <a:endParaRPr b="1"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1300">
                <a:solidFill>
                  <a:srgbClr val="000000"/>
                </a:solidFill>
                <a:latin typeface="Arial"/>
                <a:ea typeface="Arial"/>
                <a:cs typeface="Arial"/>
                <a:sym typeface="Arial"/>
              </a:rPr>
              <a:t>Cut-and-choose ZK proof guarantees validity.</a:t>
            </a:r>
            <a:endParaRPr sz="13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US" sz="1500">
                <a:solidFill>
                  <a:srgbClr val="000000"/>
                </a:solidFill>
                <a:latin typeface="Arial"/>
                <a:ea typeface="Arial"/>
                <a:cs typeface="Arial"/>
                <a:sym typeface="Arial"/>
              </a:rPr>
              <a:t>Step 5 — Players can later do:</a:t>
            </a:r>
            <a:endParaRPr b="1" sz="1500">
              <a:solidFill>
                <a:srgbClr val="000000"/>
              </a:solidFill>
              <a:latin typeface="Arial"/>
              <a:ea typeface="Arial"/>
              <a:cs typeface="Arial"/>
              <a:sym typeface="Arial"/>
            </a:endParaRPr>
          </a:p>
          <a:p>
            <a:pPr indent="-311150" lvl="0" marL="457200" rtl="0" algn="l">
              <a:lnSpc>
                <a:spcPct val="115000"/>
              </a:lnSpc>
              <a:spcBef>
                <a:spcPts val="1200"/>
              </a:spcBef>
              <a:spcAft>
                <a:spcPts val="0"/>
              </a:spcAft>
              <a:buSzPts val="1300"/>
              <a:buChar char="●"/>
            </a:pPr>
            <a:r>
              <a:rPr b="1" lang="en-US" sz="1300">
                <a:solidFill>
                  <a:srgbClr val="000000"/>
                </a:solidFill>
                <a:latin typeface="Arial"/>
                <a:ea typeface="Arial"/>
                <a:cs typeface="Arial"/>
                <a:sym typeface="Arial"/>
              </a:rPr>
              <a:t>L(i): private AVSS-Rec to get β</a:t>
            </a:r>
            <a:r>
              <a:rPr b="1" lang="en-US" sz="1300">
                <a:solidFill>
                  <a:srgbClr val="000000"/>
                </a:solidFill>
                <a:latin typeface="Arial"/>
                <a:ea typeface="Arial"/>
                <a:cs typeface="Arial"/>
                <a:sym typeface="Arial"/>
              </a:rPr>
              <a:t>ᵢ</a:t>
            </a:r>
            <a:endParaRPr b="1" sz="1300">
              <a:solidFill>
                <a:srgbClr val="000000"/>
              </a:solidFill>
              <a:latin typeface="Arial"/>
              <a:ea typeface="Arial"/>
              <a:cs typeface="Arial"/>
              <a:sym typeface="Arial"/>
            </a:endParaRPr>
          </a:p>
          <a:p>
            <a:pPr indent="-311150" lvl="0" marL="457200" rtl="0" algn="l">
              <a:lnSpc>
                <a:spcPct val="115000"/>
              </a:lnSpc>
              <a:spcBef>
                <a:spcPts val="0"/>
              </a:spcBef>
              <a:spcAft>
                <a:spcPts val="0"/>
              </a:spcAft>
              <a:buSzPts val="1300"/>
              <a:buChar char="●"/>
            </a:pPr>
            <a:r>
              <a:rPr b="1" lang="en-US" sz="1300">
                <a:solidFill>
                  <a:srgbClr val="000000"/>
                </a:solidFill>
                <a:latin typeface="Arial"/>
                <a:ea typeface="Arial"/>
                <a:cs typeface="Arial"/>
                <a:sym typeface="Arial"/>
              </a:rPr>
              <a:t>G(i): public AVSS-Rec to authenticate βᵢ</a:t>
            </a:r>
            <a:endParaRPr b="1" sz="2000">
              <a:solidFill>
                <a:srgbClr val="000000"/>
              </a:solidFill>
              <a:latin typeface="Arial"/>
              <a:ea typeface="Arial"/>
              <a:cs typeface="Arial"/>
              <a:sym typeface="Arial"/>
            </a:endParaRPr>
          </a:p>
        </p:txBody>
      </p:sp>
      <p:sp>
        <p:nvSpPr>
          <p:cNvPr id="435" name="Google Shape;435;g399bdbad361_2_63"/>
          <p:cNvSpPr txBox="1"/>
          <p:nvPr>
            <p:ph type="title"/>
          </p:nvPr>
        </p:nvSpPr>
        <p:spPr>
          <a:xfrm>
            <a:off x="861525" y="357350"/>
            <a:ext cx="9982200" cy="10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300"/>
              <a:t>Ultimate Secret Sharing</a:t>
            </a:r>
            <a:endParaRPr sz="3300"/>
          </a:p>
          <a:p>
            <a:pPr indent="0" lvl="0" marL="0" rtl="0" algn="l">
              <a:lnSpc>
                <a:spcPct val="90000"/>
              </a:lnSpc>
              <a:spcBef>
                <a:spcPts val="0"/>
              </a:spcBef>
              <a:spcAft>
                <a:spcPts val="0"/>
              </a:spcAft>
              <a:buNone/>
            </a:pPr>
            <a:r>
              <a:rPr lang="en-US" sz="1500"/>
              <a:t>Enhance the secret sharing scheme</a:t>
            </a:r>
            <a:endParaRPr sz="1500">
              <a:highlight>
                <a:srgbClr val="CFE2F3"/>
              </a:highlight>
            </a:endParaRPr>
          </a:p>
        </p:txBody>
      </p:sp>
      <p:pic>
        <p:nvPicPr>
          <p:cNvPr id="436" name="Google Shape;436;g399bdbad361_2_63"/>
          <p:cNvPicPr preferRelativeResize="0"/>
          <p:nvPr/>
        </p:nvPicPr>
        <p:blipFill>
          <a:blip r:embed="rId3">
            <a:alphaModFix/>
          </a:blip>
          <a:stretch>
            <a:fillRect/>
          </a:stretch>
        </p:blipFill>
        <p:spPr>
          <a:xfrm>
            <a:off x="5942175" y="311650"/>
            <a:ext cx="4202975" cy="6304474"/>
          </a:xfrm>
          <a:prstGeom prst="rect">
            <a:avLst/>
          </a:prstGeom>
          <a:noFill/>
          <a:ln>
            <a:noFill/>
          </a:ln>
        </p:spPr>
      </p:pic>
      <p:pic>
        <p:nvPicPr>
          <p:cNvPr id="437" name="Google Shape;437;g399bdbad361_2_63"/>
          <p:cNvPicPr preferRelativeResize="0"/>
          <p:nvPr/>
        </p:nvPicPr>
        <p:blipFill rotWithShape="1">
          <a:blip r:embed="rId4">
            <a:alphaModFix/>
          </a:blip>
          <a:srcRect b="46405" l="0" r="0" t="33756"/>
          <a:stretch/>
        </p:blipFill>
        <p:spPr>
          <a:xfrm>
            <a:off x="5889625" y="2540350"/>
            <a:ext cx="4658176" cy="1386175"/>
          </a:xfrm>
          <a:prstGeom prst="rect">
            <a:avLst/>
          </a:prstGeom>
          <a:noFill/>
          <a:ln>
            <a:noFill/>
          </a:ln>
        </p:spPr>
      </p:pic>
    </p:spTree>
  </p:cSld>
  <p:clrMapOvr>
    <a:masterClrMapping/>
  </p:clrMapOvr>
  <p:transition spd="med">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4"/>
          <p:cNvSpPr txBox="1"/>
          <p:nvPr>
            <p:ph type="title"/>
          </p:nvPr>
        </p:nvSpPr>
        <p:spPr>
          <a:xfrm>
            <a:off x="784500" y="645479"/>
            <a:ext cx="9885900" cy="10125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sz="3300"/>
              <a:t>Correctness &amp; Resilience of USS (Ultimate Secret Sharing)</a:t>
            </a:r>
            <a:endParaRPr sz="3300"/>
          </a:p>
        </p:txBody>
      </p:sp>
      <p:sp>
        <p:nvSpPr>
          <p:cNvPr id="443" name="Google Shape;443;p24"/>
          <p:cNvSpPr txBox="1"/>
          <p:nvPr>
            <p:ph idx="1" type="body"/>
          </p:nvPr>
        </p:nvSpPr>
        <p:spPr>
          <a:xfrm>
            <a:off x="784500" y="1657975"/>
            <a:ext cx="10623000" cy="26829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800"/>
              <a:buNone/>
            </a:pPr>
            <a:r>
              <a:t/>
            </a:r>
            <a:endParaRPr sz="1400"/>
          </a:p>
          <a:p>
            <a:pPr indent="-361950" lvl="0" marL="457200" rtl="0" algn="l">
              <a:spcBef>
                <a:spcPts val="0"/>
              </a:spcBef>
              <a:spcAft>
                <a:spcPts val="0"/>
              </a:spcAft>
              <a:buClr>
                <a:srgbClr val="000000"/>
              </a:buClr>
              <a:buSzPts val="2100"/>
              <a:buChar char="●"/>
            </a:pPr>
            <a:r>
              <a:rPr lang="en-US" sz="2100">
                <a:solidFill>
                  <a:srgbClr val="000000"/>
                </a:solidFill>
                <a:latin typeface="Arial"/>
                <a:ea typeface="Arial"/>
                <a:cs typeface="Arial"/>
                <a:sym typeface="Arial"/>
              </a:rPr>
              <a:t>Lemma: For </a:t>
            </a:r>
            <a:r>
              <a:rPr b="1" lang="en-US" sz="2100">
                <a:solidFill>
                  <a:srgbClr val="000000"/>
                </a:solidFill>
                <a:latin typeface="Arial"/>
                <a:ea typeface="Arial"/>
                <a:cs typeface="Arial"/>
                <a:sym typeface="Arial"/>
              </a:rPr>
              <a:t>n ≥ 3t+1</a:t>
            </a:r>
            <a:r>
              <a:rPr lang="en-US" sz="2100">
                <a:solidFill>
                  <a:srgbClr val="000000"/>
                </a:solidFill>
                <a:latin typeface="Arial"/>
                <a:ea typeface="Arial"/>
                <a:cs typeface="Arial"/>
                <a:sym typeface="Arial"/>
              </a:rPr>
              <a:t>, the pair </a:t>
            </a:r>
            <a:r>
              <a:rPr b="1" lang="en-US" sz="2100">
                <a:solidFill>
                  <a:srgbClr val="000000"/>
                </a:solidFill>
                <a:latin typeface="Arial"/>
                <a:ea typeface="Arial"/>
                <a:cs typeface="Arial"/>
                <a:sym typeface="Arial"/>
              </a:rPr>
              <a:t>USS-Share[ε]</a:t>
            </a:r>
            <a:r>
              <a:rPr lang="en-US" sz="2100">
                <a:solidFill>
                  <a:srgbClr val="000000"/>
                </a:solidFill>
                <a:latin typeface="Arial"/>
                <a:ea typeface="Arial"/>
                <a:cs typeface="Arial"/>
                <a:sym typeface="Arial"/>
              </a:rPr>
              <a:t> and </a:t>
            </a:r>
            <a:r>
              <a:rPr b="1" lang="en-US" sz="2100">
                <a:solidFill>
                  <a:srgbClr val="000000"/>
                </a:solidFill>
                <a:latin typeface="Arial"/>
                <a:ea typeface="Arial"/>
                <a:cs typeface="Arial"/>
                <a:sym typeface="Arial"/>
              </a:rPr>
              <a:t>USS-Rec[ε</a:t>
            </a:r>
            <a:r>
              <a:rPr b="1" lang="en-US" sz="2100">
                <a:solidFill>
                  <a:srgbClr val="000000"/>
                </a:solidFill>
                <a:latin typeface="Arial"/>
                <a:ea typeface="Arial"/>
                <a:cs typeface="Arial"/>
                <a:sym typeface="Arial"/>
              </a:rPr>
              <a:t>]</a:t>
            </a:r>
            <a:r>
              <a:rPr lang="en-US" sz="2100">
                <a:solidFill>
                  <a:srgbClr val="000000"/>
                </a:solidFill>
                <a:latin typeface="Arial"/>
                <a:ea typeface="Arial"/>
                <a:cs typeface="Arial"/>
                <a:sym typeface="Arial"/>
              </a:rPr>
              <a:t> forms a</a:t>
            </a:r>
            <a:br>
              <a:rPr lang="en-US" sz="2100">
                <a:solidFill>
                  <a:srgbClr val="000000"/>
                </a:solidFill>
                <a:latin typeface="Arial"/>
                <a:ea typeface="Arial"/>
                <a:cs typeface="Arial"/>
                <a:sym typeface="Arial"/>
              </a:rPr>
            </a:br>
            <a:r>
              <a:rPr b="1" lang="en-US" sz="2100">
                <a:solidFill>
                  <a:srgbClr val="000000"/>
                </a:solidFill>
                <a:latin typeface="Arial"/>
                <a:ea typeface="Arial"/>
                <a:cs typeface="Arial"/>
                <a:sym typeface="Arial"/>
              </a:rPr>
              <a:t>(1–ε)-correct, t-resilient</a:t>
            </a:r>
            <a:r>
              <a:rPr lang="en-US" sz="2100">
                <a:solidFill>
                  <a:srgbClr val="000000"/>
                </a:solidFill>
                <a:latin typeface="Arial"/>
                <a:ea typeface="Arial"/>
                <a:cs typeface="Arial"/>
                <a:sym typeface="Arial"/>
              </a:rPr>
              <a:t> Ultimate Secret Sharing scheme.</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Char char="●"/>
            </a:pPr>
            <a:r>
              <a:rPr lang="en-US" sz="2100">
                <a:solidFill>
                  <a:srgbClr val="000000"/>
                </a:solidFill>
                <a:latin typeface="Arial"/>
                <a:ea typeface="Arial"/>
                <a:cs typeface="Arial"/>
                <a:sym typeface="Arial"/>
              </a:rPr>
              <a:t>Meaning: With high probability, all honest players get their correct shares.</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Char char="●"/>
            </a:pPr>
            <a:r>
              <a:rPr lang="en-US" sz="2100">
                <a:solidFill>
                  <a:srgbClr val="000000"/>
                </a:solidFill>
                <a:latin typeface="Arial"/>
                <a:ea typeface="Arial"/>
                <a:cs typeface="Arial"/>
                <a:sym typeface="Arial"/>
              </a:rPr>
              <a:t>Works even when up to </a:t>
            </a:r>
            <a:r>
              <a:rPr b="1" lang="en-US" sz="2100">
                <a:solidFill>
                  <a:srgbClr val="000000"/>
                </a:solidFill>
                <a:latin typeface="Arial"/>
                <a:ea typeface="Arial"/>
                <a:cs typeface="Arial"/>
                <a:sym typeface="Arial"/>
              </a:rPr>
              <a:t>t players are faulty</a:t>
            </a:r>
            <a:r>
              <a:rPr lang="en-US" sz="2100">
                <a:solidFill>
                  <a:srgbClr val="000000"/>
                </a:solidFill>
                <a:latin typeface="Arial"/>
                <a:ea typeface="Arial"/>
                <a:cs typeface="Arial"/>
                <a:sym typeface="Arial"/>
              </a:rPr>
              <a:t>.</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Char char="●"/>
            </a:pPr>
            <a:r>
              <a:rPr lang="en-US" sz="2100">
                <a:solidFill>
                  <a:srgbClr val="000000"/>
                </a:solidFill>
                <a:latin typeface="Arial"/>
                <a:ea typeface="Arial"/>
                <a:cs typeface="Arial"/>
                <a:sym typeface="Arial"/>
              </a:rPr>
              <a:t>Ensures safe secret sharing in an asynchronous system.</a:t>
            </a:r>
            <a:endParaRPr sz="2100">
              <a:solidFill>
                <a:srgbClr val="000000"/>
              </a:solidFill>
              <a:latin typeface="Arial"/>
              <a:ea typeface="Arial"/>
              <a:cs typeface="Arial"/>
              <a:sym typeface="Arial"/>
            </a:endParaRPr>
          </a:p>
          <a:p>
            <a:pPr indent="0" lvl="0" marL="457200" rtl="0" algn="l">
              <a:spcBef>
                <a:spcPts val="0"/>
              </a:spcBef>
              <a:spcAft>
                <a:spcPts val="0"/>
              </a:spcAft>
              <a:buNone/>
            </a:pPr>
            <a:r>
              <a:t/>
            </a:r>
            <a:endParaRPr sz="2100">
              <a:solidFill>
                <a:srgbClr val="000000"/>
              </a:solidFill>
              <a:latin typeface="Arial"/>
              <a:ea typeface="Arial"/>
              <a:cs typeface="Arial"/>
              <a:sym typeface="Arial"/>
            </a:endParaRPr>
          </a:p>
          <a:p>
            <a:pPr indent="0" lvl="0" marL="0" rtl="0" algn="l">
              <a:lnSpc>
                <a:spcPct val="120000"/>
              </a:lnSpc>
              <a:spcBef>
                <a:spcPts val="0"/>
              </a:spcBef>
              <a:spcAft>
                <a:spcPts val="0"/>
              </a:spcAft>
              <a:buClr>
                <a:schemeClr val="dk1"/>
              </a:buClr>
              <a:buSzPts val="2800"/>
              <a:buNone/>
            </a:pPr>
            <a:r>
              <a:t/>
            </a:r>
            <a:endParaRPr sz="1700"/>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g3865a69f839_0_0"/>
          <p:cNvSpPr txBox="1"/>
          <p:nvPr>
            <p:ph type="title"/>
          </p:nvPr>
        </p:nvSpPr>
        <p:spPr>
          <a:xfrm>
            <a:off x="2798850" y="678275"/>
            <a:ext cx="6594300" cy="635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sz="3300"/>
              <a:t>What the USS Scheme Ensures</a:t>
            </a:r>
            <a:endParaRPr sz="3300"/>
          </a:p>
        </p:txBody>
      </p:sp>
      <p:sp>
        <p:nvSpPr>
          <p:cNvPr id="449" name="Google Shape;449;g3865a69f839_0_0"/>
          <p:cNvSpPr txBox="1"/>
          <p:nvPr>
            <p:ph idx="1" type="body"/>
          </p:nvPr>
        </p:nvSpPr>
        <p:spPr>
          <a:xfrm>
            <a:off x="286375" y="1313975"/>
            <a:ext cx="11756400" cy="47151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1200"/>
              </a:spcBef>
              <a:spcAft>
                <a:spcPts val="0"/>
              </a:spcAft>
              <a:buNone/>
            </a:pPr>
            <a:r>
              <a:t/>
            </a:r>
            <a:endParaRPr b="1" sz="2100">
              <a:solidFill>
                <a:srgbClr val="000000"/>
              </a:solidFill>
              <a:latin typeface="Arial"/>
              <a:ea typeface="Arial"/>
              <a:cs typeface="Arial"/>
              <a:sym typeface="Arial"/>
            </a:endParaRPr>
          </a:p>
          <a:p>
            <a:pPr indent="-361950" lvl="0" marL="457200" rtl="0" algn="l">
              <a:lnSpc>
                <a:spcPct val="115000"/>
              </a:lnSpc>
              <a:spcBef>
                <a:spcPts val="1200"/>
              </a:spcBef>
              <a:spcAft>
                <a:spcPts val="0"/>
              </a:spcAft>
              <a:buClr>
                <a:srgbClr val="000000"/>
              </a:buClr>
              <a:buSzPts val="2100"/>
              <a:buChar char="●"/>
            </a:pPr>
            <a:r>
              <a:rPr b="1" lang="en-US" sz="2100">
                <a:solidFill>
                  <a:srgbClr val="000000"/>
                </a:solidFill>
                <a:latin typeface="Arial"/>
                <a:ea typeface="Arial"/>
                <a:cs typeface="Arial"/>
                <a:sym typeface="Arial"/>
              </a:rPr>
              <a:t>Termination:</a:t>
            </a:r>
            <a:r>
              <a:rPr lang="en-US" sz="2100">
                <a:solidFill>
                  <a:srgbClr val="000000"/>
                </a:solidFill>
                <a:latin typeface="Arial"/>
                <a:ea typeface="Arial"/>
                <a:cs typeface="Arial"/>
                <a:sym typeface="Arial"/>
              </a:rPr>
              <a:t> All honest players finish sharing </a:t>
            </a:r>
            <a:endParaRPr sz="2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rPr lang="en-US" sz="2100">
                <a:solidFill>
                  <a:srgbClr val="000000"/>
                </a:solidFill>
                <a:latin typeface="Arial"/>
                <a:ea typeface="Arial"/>
                <a:cs typeface="Arial"/>
                <a:sym typeface="Arial"/>
              </a:rPr>
              <a:t>and reconstruction with probability ≥ 1–ε.</a:t>
            </a:r>
            <a:endParaRPr sz="2100">
              <a:solidFill>
                <a:srgbClr val="000000"/>
              </a:solidFill>
              <a:latin typeface="Arial"/>
              <a:ea typeface="Arial"/>
              <a:cs typeface="Arial"/>
              <a:sym typeface="Arial"/>
            </a:endParaRPr>
          </a:p>
          <a:p>
            <a:pPr indent="-361950" lvl="0" marL="457200" rtl="0" algn="l">
              <a:lnSpc>
                <a:spcPct val="115000"/>
              </a:lnSpc>
              <a:spcBef>
                <a:spcPts val="1200"/>
              </a:spcBef>
              <a:spcAft>
                <a:spcPts val="0"/>
              </a:spcAft>
              <a:buClr>
                <a:srgbClr val="000000"/>
              </a:buClr>
              <a:buSzPts val="2100"/>
              <a:buChar char="●"/>
            </a:pPr>
            <a:r>
              <a:rPr b="1" lang="en-US" sz="2100">
                <a:solidFill>
                  <a:srgbClr val="000000"/>
                </a:solidFill>
                <a:latin typeface="Arial"/>
                <a:ea typeface="Arial"/>
                <a:cs typeface="Arial"/>
                <a:sym typeface="Arial"/>
              </a:rPr>
              <a:t>Secrecy:</a:t>
            </a:r>
            <a:r>
              <a:rPr lang="en-US" sz="2100">
                <a:solidFill>
                  <a:srgbClr val="000000"/>
                </a:solidFill>
                <a:latin typeface="Arial"/>
                <a:ea typeface="Arial"/>
                <a:cs typeface="Arial"/>
                <a:sym typeface="Arial"/>
              </a:rPr>
              <a:t> Faulty players learn </a:t>
            </a:r>
            <a:r>
              <a:rPr i="1" lang="en-US" sz="2100">
                <a:solidFill>
                  <a:srgbClr val="000000"/>
                </a:solidFill>
                <a:latin typeface="Arial"/>
                <a:ea typeface="Arial"/>
                <a:cs typeface="Arial"/>
                <a:sym typeface="Arial"/>
              </a:rPr>
              <a:t>nothing</a:t>
            </a:r>
            <a:r>
              <a:rPr lang="en-US" sz="2100">
                <a:solidFill>
                  <a:srgbClr val="000000"/>
                </a:solidFill>
                <a:latin typeface="Arial"/>
                <a:ea typeface="Arial"/>
                <a:cs typeface="Arial"/>
                <a:sym typeface="Arial"/>
              </a:rPr>
              <a:t> about </a:t>
            </a:r>
            <a:endParaRPr sz="2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rPr lang="en-US" sz="2100">
                <a:solidFill>
                  <a:srgbClr val="000000"/>
                </a:solidFill>
                <a:latin typeface="Arial"/>
                <a:ea typeface="Arial"/>
                <a:cs typeface="Arial"/>
                <a:sym typeface="Arial"/>
              </a:rPr>
              <a:t>the secret unless reconstruction begins.</a:t>
            </a:r>
            <a:endParaRPr sz="2100">
              <a:solidFill>
                <a:srgbClr val="000000"/>
              </a:solidFill>
              <a:latin typeface="Arial"/>
              <a:ea typeface="Arial"/>
              <a:cs typeface="Arial"/>
              <a:sym typeface="Arial"/>
            </a:endParaRPr>
          </a:p>
          <a:p>
            <a:pPr indent="-361950" lvl="0" marL="457200" rtl="0" algn="l">
              <a:lnSpc>
                <a:spcPct val="115000"/>
              </a:lnSpc>
              <a:spcBef>
                <a:spcPts val="1200"/>
              </a:spcBef>
              <a:spcAft>
                <a:spcPts val="0"/>
              </a:spcAft>
              <a:buClr>
                <a:srgbClr val="000000"/>
              </a:buClr>
              <a:buSzPts val="2100"/>
              <a:buChar char="●"/>
            </a:pPr>
            <a:r>
              <a:rPr b="1" lang="en-US" sz="2100">
                <a:solidFill>
                  <a:srgbClr val="000000"/>
                </a:solidFill>
                <a:latin typeface="Arial"/>
                <a:ea typeface="Arial"/>
                <a:cs typeface="Arial"/>
                <a:sym typeface="Arial"/>
              </a:rPr>
              <a:t>Correctness:</a:t>
            </a:r>
            <a:r>
              <a:rPr lang="en-US" sz="2100">
                <a:solidFill>
                  <a:srgbClr val="000000"/>
                </a:solidFill>
                <a:latin typeface="Arial"/>
                <a:ea typeface="Arial"/>
                <a:cs typeface="Arial"/>
                <a:sym typeface="Arial"/>
              </a:rPr>
              <a:t> All honest players reconstruct </a:t>
            </a:r>
            <a:endParaRPr sz="2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rPr lang="en-US" sz="2100">
                <a:solidFill>
                  <a:srgbClr val="000000"/>
                </a:solidFill>
                <a:latin typeface="Arial"/>
                <a:ea typeface="Arial"/>
                <a:cs typeface="Arial"/>
                <a:sym typeface="Arial"/>
              </a:rPr>
              <a:t>the </a:t>
            </a:r>
            <a:r>
              <a:rPr b="1" lang="en-US" sz="2100">
                <a:solidFill>
                  <a:srgbClr val="000000"/>
                </a:solidFill>
                <a:latin typeface="Arial"/>
                <a:ea typeface="Arial"/>
                <a:cs typeface="Arial"/>
                <a:sym typeface="Arial"/>
              </a:rPr>
              <a:t>same unique secret value</a:t>
            </a:r>
            <a:r>
              <a:rPr lang="en-US" sz="2100">
                <a:solidFill>
                  <a:srgbClr val="000000"/>
                </a:solidFill>
                <a:latin typeface="Arial"/>
                <a:ea typeface="Arial"/>
                <a:cs typeface="Arial"/>
                <a:sym typeface="Arial"/>
              </a:rPr>
              <a:t>.</a:t>
            </a:r>
            <a:endParaRPr sz="2100">
              <a:solidFill>
                <a:srgbClr val="000000"/>
              </a:solidFill>
              <a:latin typeface="Arial"/>
              <a:ea typeface="Arial"/>
              <a:cs typeface="Arial"/>
              <a:sym typeface="Arial"/>
            </a:endParaRPr>
          </a:p>
          <a:p>
            <a:pPr indent="-361950" lvl="0" marL="457200" rtl="0" algn="l">
              <a:lnSpc>
                <a:spcPct val="115000"/>
              </a:lnSpc>
              <a:spcBef>
                <a:spcPts val="1200"/>
              </a:spcBef>
              <a:spcAft>
                <a:spcPts val="0"/>
              </a:spcAft>
              <a:buClr>
                <a:srgbClr val="000000"/>
              </a:buClr>
              <a:buSzPts val="2100"/>
              <a:buChar char="●"/>
            </a:pPr>
            <a:r>
              <a:rPr b="1" lang="en-US" sz="2100">
                <a:solidFill>
                  <a:srgbClr val="000000"/>
                </a:solidFill>
                <a:latin typeface="Arial"/>
                <a:ea typeface="Arial"/>
                <a:cs typeface="Arial"/>
                <a:sym typeface="Arial"/>
              </a:rPr>
              <a:t>Resilience:</a:t>
            </a:r>
            <a:r>
              <a:rPr lang="en-US" sz="2100">
                <a:solidFill>
                  <a:srgbClr val="000000"/>
                </a:solidFill>
                <a:latin typeface="Arial"/>
                <a:ea typeface="Arial"/>
                <a:cs typeface="Arial"/>
                <a:sym typeface="Arial"/>
              </a:rPr>
              <a:t> System remains correct even if </a:t>
            </a:r>
            <a:endParaRPr sz="2100">
              <a:solidFill>
                <a:srgbClr val="000000"/>
              </a:solidFill>
              <a:latin typeface="Arial"/>
              <a:ea typeface="Arial"/>
              <a:cs typeface="Arial"/>
              <a:sym typeface="Arial"/>
            </a:endParaRPr>
          </a:p>
          <a:p>
            <a:pPr indent="0" lvl="0" marL="457200" rtl="0" algn="l">
              <a:lnSpc>
                <a:spcPct val="115000"/>
              </a:lnSpc>
              <a:spcBef>
                <a:spcPts val="1200"/>
              </a:spcBef>
              <a:spcAft>
                <a:spcPts val="0"/>
              </a:spcAft>
              <a:buNone/>
            </a:pPr>
            <a:r>
              <a:rPr b="1" lang="en-US" sz="2100">
                <a:solidFill>
                  <a:srgbClr val="000000"/>
                </a:solidFill>
                <a:latin typeface="Arial"/>
                <a:ea typeface="Arial"/>
                <a:cs typeface="Arial"/>
                <a:sym typeface="Arial"/>
              </a:rPr>
              <a:t>t players act maliciously</a:t>
            </a:r>
            <a:r>
              <a:rPr lang="en-US" sz="2100">
                <a:solidFill>
                  <a:srgbClr val="000000"/>
                </a:solidFill>
                <a:latin typeface="Arial"/>
                <a:ea typeface="Arial"/>
                <a:cs typeface="Arial"/>
                <a:sym typeface="Arial"/>
              </a:rPr>
              <a:t>.</a:t>
            </a:r>
            <a:endParaRPr sz="2100">
              <a:solidFill>
                <a:srgbClr val="000000"/>
              </a:solidFill>
              <a:latin typeface="Arial"/>
              <a:ea typeface="Arial"/>
              <a:cs typeface="Arial"/>
              <a:sym typeface="Arial"/>
            </a:endParaRPr>
          </a:p>
          <a:p>
            <a:pPr indent="0" lvl="0" marL="0" rtl="0" algn="l">
              <a:lnSpc>
                <a:spcPct val="120000"/>
              </a:lnSpc>
              <a:spcBef>
                <a:spcPts val="1200"/>
              </a:spcBef>
              <a:spcAft>
                <a:spcPts val="0"/>
              </a:spcAft>
              <a:buClr>
                <a:schemeClr val="dk1"/>
              </a:buClr>
              <a:buSzPts val="2800"/>
              <a:buNone/>
            </a:pPr>
            <a:r>
              <a:t/>
            </a:r>
            <a:endParaRPr sz="1700"/>
          </a:p>
        </p:txBody>
      </p:sp>
      <p:pic>
        <p:nvPicPr>
          <p:cNvPr id="450" name="Google Shape;450;g3865a69f839_0_0" title="ChatGPT Image Nov 16, 2025 at 05_47_13 PM.png"/>
          <p:cNvPicPr preferRelativeResize="0"/>
          <p:nvPr/>
        </p:nvPicPr>
        <p:blipFill>
          <a:blip r:embed="rId3">
            <a:alphaModFix/>
          </a:blip>
          <a:stretch>
            <a:fillRect/>
          </a:stretch>
        </p:blipFill>
        <p:spPr>
          <a:xfrm>
            <a:off x="6402426" y="1763476"/>
            <a:ext cx="5539200" cy="3692774"/>
          </a:xfrm>
          <a:prstGeom prst="rect">
            <a:avLst/>
          </a:prstGeom>
          <a:noFill/>
          <a:ln>
            <a:noFill/>
          </a:ln>
        </p:spPr>
      </p:pic>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3865a69f839_0_7"/>
          <p:cNvSpPr txBox="1"/>
          <p:nvPr>
            <p:ph type="title"/>
          </p:nvPr>
        </p:nvSpPr>
        <p:spPr>
          <a:xfrm>
            <a:off x="2614650" y="811275"/>
            <a:ext cx="6962700" cy="635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sz="3300"/>
              <a:t>Agreement On a Common Subset</a:t>
            </a:r>
            <a:endParaRPr sz="3300"/>
          </a:p>
        </p:txBody>
      </p:sp>
      <p:sp>
        <p:nvSpPr>
          <p:cNvPr id="456" name="Google Shape;456;g3865a69f839_0_7"/>
          <p:cNvSpPr txBox="1"/>
          <p:nvPr>
            <p:ph idx="1" type="body"/>
          </p:nvPr>
        </p:nvSpPr>
        <p:spPr>
          <a:xfrm>
            <a:off x="784500" y="1446975"/>
            <a:ext cx="10623000" cy="42957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800"/>
              <a:buNone/>
            </a:pPr>
            <a:r>
              <a:t/>
            </a:r>
            <a:endParaRPr sz="2100"/>
          </a:p>
          <a:p>
            <a:pPr indent="-361950" lvl="0" marL="457200" rtl="0" algn="l">
              <a:spcBef>
                <a:spcPts val="0"/>
              </a:spcBef>
              <a:spcAft>
                <a:spcPts val="0"/>
              </a:spcAft>
              <a:buClr>
                <a:srgbClr val="000000"/>
              </a:buClr>
              <a:buSzPts val="2100"/>
              <a:buChar char="●"/>
            </a:pPr>
            <a:r>
              <a:rPr lang="en-US" sz="2100">
                <a:solidFill>
                  <a:srgbClr val="000000"/>
                </a:solidFill>
                <a:latin typeface="Arial"/>
                <a:ea typeface="Arial"/>
                <a:cs typeface="Arial"/>
                <a:sym typeface="Arial"/>
              </a:rPr>
              <a:t>Players need to agree on which players did things correctly.</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Char char="●"/>
            </a:pPr>
            <a:r>
              <a:rPr lang="en-US" sz="2100">
                <a:solidFill>
                  <a:srgbClr val="000000"/>
                </a:solidFill>
                <a:latin typeface="Arial"/>
                <a:ea typeface="Arial"/>
                <a:cs typeface="Arial"/>
                <a:sym typeface="Arial"/>
              </a:rPr>
              <a:t>Each player j is assigned a value </a:t>
            </a:r>
            <a:r>
              <a:rPr b="1" lang="en-US" sz="2100">
                <a:solidFill>
                  <a:srgbClr val="000000"/>
                </a:solidFill>
                <a:latin typeface="Arial"/>
                <a:ea typeface="Arial"/>
                <a:cs typeface="Arial"/>
                <a:sym typeface="Arial"/>
              </a:rPr>
              <a:t>Q(j)</a:t>
            </a:r>
            <a:r>
              <a:rPr lang="en-US" sz="2100">
                <a:solidFill>
                  <a:srgbClr val="000000"/>
                </a:solidFill>
                <a:latin typeface="Arial"/>
                <a:ea typeface="Arial"/>
                <a:cs typeface="Arial"/>
                <a:sym typeface="Arial"/>
              </a:rPr>
              <a:t> (0 or 1), meaning whether j satisfied some property.</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Char char="●"/>
            </a:pPr>
            <a:r>
              <a:rPr lang="en-US" sz="2100">
                <a:solidFill>
                  <a:srgbClr val="000000"/>
                </a:solidFill>
                <a:latin typeface="Arial"/>
                <a:ea typeface="Arial"/>
                <a:cs typeface="Arial"/>
                <a:sym typeface="Arial"/>
              </a:rPr>
              <a:t>All honest players will eventually get </a:t>
            </a:r>
            <a:r>
              <a:rPr b="1" lang="en-US" sz="2100">
                <a:solidFill>
                  <a:srgbClr val="000000"/>
                </a:solidFill>
                <a:latin typeface="Arial"/>
                <a:ea typeface="Arial"/>
                <a:cs typeface="Arial"/>
                <a:sym typeface="Arial"/>
              </a:rPr>
              <a:t>Q(j)=1</a:t>
            </a:r>
            <a:r>
              <a:rPr lang="en-US" sz="2100">
                <a:solidFill>
                  <a:srgbClr val="000000"/>
                </a:solidFill>
                <a:latin typeface="Arial"/>
                <a:ea typeface="Arial"/>
                <a:cs typeface="Arial"/>
                <a:sym typeface="Arial"/>
              </a:rPr>
              <a:t>, but some faulty players might also claim 1.</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Char char="●"/>
            </a:pPr>
            <a:r>
              <a:rPr b="1" lang="en-US" sz="2100">
                <a:solidFill>
                  <a:srgbClr val="000000"/>
                </a:solidFill>
                <a:latin typeface="Arial"/>
                <a:ea typeface="Arial"/>
                <a:cs typeface="Arial"/>
                <a:sym typeface="Arial"/>
              </a:rPr>
              <a:t>Goal:</a:t>
            </a:r>
            <a:r>
              <a:rPr lang="en-US" sz="2100">
                <a:solidFill>
                  <a:srgbClr val="000000"/>
                </a:solidFill>
                <a:latin typeface="Arial"/>
                <a:ea typeface="Arial"/>
                <a:cs typeface="Arial"/>
                <a:sym typeface="Arial"/>
              </a:rPr>
              <a:t> All honest players agree on the same set of valid players with Q(j)=1, and that set must contain at least 2t+1 players.</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Char char="●"/>
            </a:pPr>
            <a:r>
              <a:rPr b="1" lang="en-US" sz="2100">
                <a:solidFill>
                  <a:srgbClr val="000000"/>
                </a:solidFill>
                <a:latin typeface="Arial"/>
                <a:ea typeface="Arial"/>
                <a:cs typeface="Arial"/>
                <a:sym typeface="Arial"/>
              </a:rPr>
              <a:t>Idea:</a:t>
            </a:r>
            <a:r>
              <a:rPr lang="en-US" sz="2100">
                <a:solidFill>
                  <a:srgbClr val="000000"/>
                </a:solidFill>
                <a:latin typeface="Arial"/>
                <a:ea typeface="Arial"/>
                <a:cs typeface="Arial"/>
                <a:sym typeface="Arial"/>
              </a:rPr>
              <a:t> Run </a:t>
            </a:r>
            <a:r>
              <a:rPr b="1" lang="en-US" sz="2100">
                <a:solidFill>
                  <a:srgbClr val="000000"/>
                </a:solidFill>
                <a:latin typeface="Arial"/>
                <a:ea typeface="Arial"/>
                <a:cs typeface="Arial"/>
                <a:sym typeface="Arial"/>
              </a:rPr>
              <a:t>n Byzantine Agreement (BA)</a:t>
            </a:r>
            <a:r>
              <a:rPr lang="en-US" sz="2100">
                <a:solidFill>
                  <a:srgbClr val="000000"/>
                </a:solidFill>
                <a:latin typeface="Arial"/>
                <a:ea typeface="Arial"/>
                <a:cs typeface="Arial"/>
                <a:sym typeface="Arial"/>
              </a:rPr>
              <a:t> protocols in parallel i.e one BA for each player.</a:t>
            </a:r>
            <a:endParaRPr sz="2100">
              <a:solidFill>
                <a:srgbClr val="000000"/>
              </a:solidFill>
              <a:latin typeface="Arial"/>
              <a:ea typeface="Arial"/>
              <a:cs typeface="Arial"/>
              <a:sym typeface="Arial"/>
            </a:endParaRPr>
          </a:p>
          <a:p>
            <a:pPr indent="0" lvl="0" marL="457200" rtl="0" algn="l">
              <a:spcBef>
                <a:spcPts val="0"/>
              </a:spcBef>
              <a:spcAft>
                <a:spcPts val="0"/>
              </a:spcAft>
              <a:buNone/>
            </a:pPr>
            <a:r>
              <a:t/>
            </a:r>
            <a:endParaRPr sz="2100">
              <a:solidFill>
                <a:srgbClr val="000000"/>
              </a:solidFill>
              <a:latin typeface="Arial"/>
              <a:ea typeface="Arial"/>
              <a:cs typeface="Arial"/>
              <a:sym typeface="Arial"/>
            </a:endParaRPr>
          </a:p>
          <a:p>
            <a:pPr indent="0" lvl="0" marL="0" rtl="0" algn="l">
              <a:lnSpc>
                <a:spcPct val="120000"/>
              </a:lnSpc>
              <a:spcBef>
                <a:spcPts val="0"/>
              </a:spcBef>
              <a:spcAft>
                <a:spcPts val="0"/>
              </a:spcAft>
              <a:buClr>
                <a:schemeClr val="dk1"/>
              </a:buClr>
              <a:buSzPts val="2800"/>
              <a:buNone/>
            </a:pPr>
            <a:r>
              <a:t/>
            </a:r>
            <a:endParaRPr sz="1700"/>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3a3a3c48e7d_0_6"/>
          <p:cNvSpPr txBox="1"/>
          <p:nvPr>
            <p:ph type="title"/>
          </p:nvPr>
        </p:nvSpPr>
        <p:spPr>
          <a:xfrm>
            <a:off x="663200" y="0"/>
            <a:ext cx="11153700" cy="557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sz="3100"/>
              <a:t>Visual Representation of the Agreement Protocol Setup</a:t>
            </a:r>
            <a:endParaRPr sz="3100"/>
          </a:p>
        </p:txBody>
      </p:sp>
      <p:sp>
        <p:nvSpPr>
          <p:cNvPr id="462" name="Google Shape;462;g3a3a3c48e7d_0_6"/>
          <p:cNvSpPr txBox="1"/>
          <p:nvPr>
            <p:ph idx="1" type="body"/>
          </p:nvPr>
        </p:nvSpPr>
        <p:spPr>
          <a:xfrm>
            <a:off x="527550" y="906200"/>
            <a:ext cx="11319600" cy="5831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chemeClr val="dk1"/>
              </a:buClr>
              <a:buSzPts val="2800"/>
              <a:buNone/>
            </a:pPr>
            <a:r>
              <a:t/>
            </a:r>
            <a:endParaRPr sz="1700"/>
          </a:p>
          <a:p>
            <a:pPr indent="0" lvl="0" marL="0" rtl="0" algn="l">
              <a:lnSpc>
                <a:spcPct val="120000"/>
              </a:lnSpc>
              <a:spcBef>
                <a:spcPts val="0"/>
              </a:spcBef>
              <a:spcAft>
                <a:spcPts val="0"/>
              </a:spcAft>
              <a:buClr>
                <a:schemeClr val="dk1"/>
              </a:buClr>
              <a:buSzPts val="2800"/>
              <a:buNone/>
            </a:pPr>
            <a:r>
              <a:t/>
            </a:r>
            <a:endParaRPr sz="1700"/>
          </a:p>
          <a:p>
            <a:pPr indent="0" lvl="0" marL="0" rtl="0" algn="l">
              <a:lnSpc>
                <a:spcPct val="120000"/>
              </a:lnSpc>
              <a:spcBef>
                <a:spcPts val="0"/>
              </a:spcBef>
              <a:spcAft>
                <a:spcPts val="0"/>
              </a:spcAft>
              <a:buClr>
                <a:schemeClr val="dk1"/>
              </a:buClr>
              <a:buSzPts val="2800"/>
              <a:buNone/>
            </a:pPr>
            <a:r>
              <a:t/>
            </a:r>
            <a:endParaRPr sz="1700"/>
          </a:p>
          <a:p>
            <a:pPr indent="0" lvl="0" marL="0" rtl="0" algn="l">
              <a:lnSpc>
                <a:spcPct val="120000"/>
              </a:lnSpc>
              <a:spcBef>
                <a:spcPts val="0"/>
              </a:spcBef>
              <a:spcAft>
                <a:spcPts val="0"/>
              </a:spcAft>
              <a:buClr>
                <a:schemeClr val="dk1"/>
              </a:buClr>
              <a:buSzPts val="2800"/>
              <a:buNone/>
            </a:pPr>
            <a:r>
              <a:t/>
            </a:r>
            <a:endParaRPr sz="1700"/>
          </a:p>
          <a:p>
            <a:pPr indent="0" lvl="0" marL="0" rtl="0" algn="l">
              <a:lnSpc>
                <a:spcPct val="120000"/>
              </a:lnSpc>
              <a:spcBef>
                <a:spcPts val="0"/>
              </a:spcBef>
              <a:spcAft>
                <a:spcPts val="0"/>
              </a:spcAft>
              <a:buClr>
                <a:schemeClr val="dk1"/>
              </a:buClr>
              <a:buSzPts val="2800"/>
              <a:buNone/>
            </a:pPr>
            <a:r>
              <a:t/>
            </a:r>
            <a:endParaRPr sz="1700"/>
          </a:p>
          <a:p>
            <a:pPr indent="0" lvl="0" marL="0" rtl="0" algn="l">
              <a:lnSpc>
                <a:spcPct val="120000"/>
              </a:lnSpc>
              <a:spcBef>
                <a:spcPts val="0"/>
              </a:spcBef>
              <a:spcAft>
                <a:spcPts val="0"/>
              </a:spcAft>
              <a:buClr>
                <a:schemeClr val="dk1"/>
              </a:buClr>
              <a:buSzPts val="2800"/>
              <a:buNone/>
            </a:pPr>
            <a:r>
              <a:t/>
            </a:r>
            <a:endParaRPr sz="1700"/>
          </a:p>
          <a:p>
            <a:pPr indent="0" lvl="0" marL="0" rtl="0" algn="l">
              <a:lnSpc>
                <a:spcPct val="120000"/>
              </a:lnSpc>
              <a:spcBef>
                <a:spcPts val="0"/>
              </a:spcBef>
              <a:spcAft>
                <a:spcPts val="0"/>
              </a:spcAft>
              <a:buClr>
                <a:schemeClr val="dk1"/>
              </a:buClr>
              <a:buSzPts val="2800"/>
              <a:buNone/>
            </a:pPr>
            <a:r>
              <a:t/>
            </a:r>
            <a:endParaRPr sz="1700"/>
          </a:p>
          <a:p>
            <a:pPr indent="0" lvl="0" marL="0" rtl="0" algn="l">
              <a:lnSpc>
                <a:spcPct val="120000"/>
              </a:lnSpc>
              <a:spcBef>
                <a:spcPts val="0"/>
              </a:spcBef>
              <a:spcAft>
                <a:spcPts val="0"/>
              </a:spcAft>
              <a:buClr>
                <a:schemeClr val="dk1"/>
              </a:buClr>
              <a:buSzPts val="2800"/>
              <a:buNone/>
            </a:pPr>
            <a:r>
              <a:t/>
            </a:r>
            <a:endParaRPr sz="1700"/>
          </a:p>
          <a:p>
            <a:pPr indent="0" lvl="0" marL="0" rtl="0" algn="l">
              <a:lnSpc>
                <a:spcPct val="120000"/>
              </a:lnSpc>
              <a:spcBef>
                <a:spcPts val="0"/>
              </a:spcBef>
              <a:spcAft>
                <a:spcPts val="0"/>
              </a:spcAft>
              <a:buClr>
                <a:schemeClr val="dk1"/>
              </a:buClr>
              <a:buSzPts val="2800"/>
              <a:buNone/>
            </a:pPr>
            <a:r>
              <a:t/>
            </a:r>
            <a:endParaRPr sz="1700"/>
          </a:p>
          <a:p>
            <a:pPr indent="0" lvl="0" marL="0" rtl="0" algn="l">
              <a:lnSpc>
                <a:spcPct val="120000"/>
              </a:lnSpc>
              <a:spcBef>
                <a:spcPts val="0"/>
              </a:spcBef>
              <a:spcAft>
                <a:spcPts val="0"/>
              </a:spcAft>
              <a:buClr>
                <a:schemeClr val="dk1"/>
              </a:buClr>
              <a:buSzPts val="2800"/>
              <a:buNone/>
            </a:pPr>
            <a:r>
              <a:t/>
            </a:r>
            <a:endParaRPr sz="1700"/>
          </a:p>
          <a:p>
            <a:pPr indent="0" lvl="0" marL="0" rtl="0" algn="l">
              <a:spcBef>
                <a:spcPts val="0"/>
              </a:spcBef>
              <a:spcAft>
                <a:spcPts val="0"/>
              </a:spcAft>
              <a:buNone/>
            </a:pPr>
            <a:r>
              <a:t/>
            </a:r>
            <a:endParaRPr sz="3800">
              <a:solidFill>
                <a:srgbClr val="000000"/>
              </a:solidFill>
              <a:latin typeface="Arial"/>
              <a:ea typeface="Arial"/>
              <a:cs typeface="Arial"/>
              <a:sym typeface="Arial"/>
            </a:endParaRPr>
          </a:p>
          <a:p>
            <a:pPr indent="-349250" lvl="0" marL="1828800" rtl="0" algn="l">
              <a:spcBef>
                <a:spcPts val="0"/>
              </a:spcBef>
              <a:spcAft>
                <a:spcPts val="0"/>
              </a:spcAft>
              <a:buClr>
                <a:srgbClr val="000000"/>
              </a:buClr>
              <a:buSzPts val="1900"/>
              <a:buFont typeface="Arial"/>
              <a:buChar char="●"/>
            </a:pPr>
            <a:r>
              <a:rPr lang="en-US" sz="1900">
                <a:solidFill>
                  <a:srgbClr val="000000"/>
                </a:solidFill>
                <a:latin typeface="Arial"/>
                <a:ea typeface="Arial"/>
                <a:cs typeface="Arial"/>
                <a:sym typeface="Arial"/>
              </a:rPr>
              <a:t>If Pi learns </a:t>
            </a:r>
            <a:r>
              <a:rPr b="1" lang="en-US" sz="1900">
                <a:solidFill>
                  <a:srgbClr val="000000"/>
                </a:solidFill>
                <a:latin typeface="Arial"/>
                <a:ea typeface="Arial"/>
                <a:cs typeface="Arial"/>
                <a:sym typeface="Arial"/>
              </a:rPr>
              <a:t>Q(j)=1</a:t>
            </a:r>
            <a:r>
              <a:rPr lang="en-US" sz="1900">
                <a:solidFill>
                  <a:srgbClr val="000000"/>
                </a:solidFill>
                <a:latin typeface="Arial"/>
                <a:ea typeface="Arial"/>
                <a:cs typeface="Arial"/>
                <a:sym typeface="Arial"/>
              </a:rPr>
              <a:t>, it inputs </a:t>
            </a:r>
            <a:r>
              <a:rPr b="1" lang="en-US" sz="1900">
                <a:solidFill>
                  <a:srgbClr val="000000"/>
                </a:solidFill>
                <a:latin typeface="Arial"/>
                <a:ea typeface="Arial"/>
                <a:cs typeface="Arial"/>
                <a:sym typeface="Arial"/>
              </a:rPr>
              <a:t>1</a:t>
            </a:r>
            <a:r>
              <a:rPr lang="en-US" sz="1900">
                <a:solidFill>
                  <a:srgbClr val="000000"/>
                </a:solidFill>
                <a:latin typeface="Arial"/>
                <a:ea typeface="Arial"/>
                <a:cs typeface="Arial"/>
                <a:sym typeface="Arial"/>
              </a:rPr>
              <a:t> to </a:t>
            </a:r>
            <a:r>
              <a:rPr b="1" lang="en-US" sz="1900">
                <a:solidFill>
                  <a:srgbClr val="000000"/>
                </a:solidFill>
                <a:latin typeface="Arial"/>
                <a:ea typeface="Arial"/>
                <a:cs typeface="Arial"/>
                <a:sym typeface="Arial"/>
              </a:rPr>
              <a:t>BAj</a:t>
            </a:r>
            <a:r>
              <a:rPr lang="en-US" sz="1900">
                <a:solidFill>
                  <a:srgbClr val="000000"/>
                </a:solidFill>
                <a:latin typeface="Arial"/>
                <a:ea typeface="Arial"/>
                <a:cs typeface="Arial"/>
                <a:sym typeface="Arial"/>
              </a:rPr>
              <a:t>.</a:t>
            </a:r>
            <a:endParaRPr sz="1900">
              <a:solidFill>
                <a:srgbClr val="000000"/>
              </a:solidFill>
              <a:latin typeface="Arial"/>
              <a:ea typeface="Arial"/>
              <a:cs typeface="Arial"/>
              <a:sym typeface="Arial"/>
            </a:endParaRPr>
          </a:p>
          <a:p>
            <a:pPr indent="-349250" lvl="0" marL="1828800" rtl="0" algn="l">
              <a:spcBef>
                <a:spcPts val="0"/>
              </a:spcBef>
              <a:spcAft>
                <a:spcPts val="0"/>
              </a:spcAft>
              <a:buClr>
                <a:srgbClr val="000000"/>
              </a:buClr>
              <a:buSzPts val="1900"/>
              <a:buFont typeface="Arial"/>
              <a:buChar char="●"/>
            </a:pPr>
            <a:r>
              <a:rPr lang="en-US" sz="1900">
                <a:solidFill>
                  <a:srgbClr val="000000"/>
                </a:solidFill>
                <a:latin typeface="Arial"/>
                <a:ea typeface="Arial"/>
                <a:cs typeface="Arial"/>
                <a:sym typeface="Arial"/>
              </a:rPr>
              <a:t>All </a:t>
            </a:r>
            <a:r>
              <a:rPr b="1" lang="en-US" sz="1900">
                <a:solidFill>
                  <a:srgbClr val="000000"/>
                </a:solidFill>
                <a:latin typeface="Arial"/>
                <a:ea typeface="Arial"/>
                <a:cs typeface="Arial"/>
                <a:sym typeface="Arial"/>
              </a:rPr>
              <a:t>n BA instances</a:t>
            </a:r>
            <a:r>
              <a:rPr lang="en-US" sz="1900">
                <a:solidFill>
                  <a:srgbClr val="000000"/>
                </a:solidFill>
                <a:latin typeface="Arial"/>
                <a:ea typeface="Arial"/>
                <a:cs typeface="Arial"/>
                <a:sym typeface="Arial"/>
              </a:rPr>
              <a:t> run in parallel and output </a:t>
            </a:r>
            <a:r>
              <a:rPr b="1" lang="en-US" sz="1900">
                <a:solidFill>
                  <a:srgbClr val="000000"/>
                </a:solidFill>
                <a:latin typeface="Arial"/>
                <a:ea typeface="Arial"/>
                <a:cs typeface="Arial"/>
                <a:sym typeface="Arial"/>
              </a:rPr>
              <a:t>0/1</a:t>
            </a:r>
            <a:r>
              <a:rPr lang="en-US" sz="1900">
                <a:solidFill>
                  <a:srgbClr val="000000"/>
                </a:solidFill>
                <a:latin typeface="Arial"/>
                <a:ea typeface="Arial"/>
                <a:cs typeface="Arial"/>
                <a:sym typeface="Arial"/>
              </a:rPr>
              <a:t>.</a:t>
            </a:r>
            <a:endParaRPr sz="1900">
              <a:solidFill>
                <a:srgbClr val="000000"/>
              </a:solidFill>
              <a:latin typeface="Arial"/>
              <a:ea typeface="Arial"/>
              <a:cs typeface="Arial"/>
              <a:sym typeface="Arial"/>
            </a:endParaRPr>
          </a:p>
          <a:p>
            <a:pPr indent="-349250" lvl="0" marL="1828800" rtl="0" algn="l">
              <a:spcBef>
                <a:spcPts val="0"/>
              </a:spcBef>
              <a:spcAft>
                <a:spcPts val="0"/>
              </a:spcAft>
              <a:buClr>
                <a:srgbClr val="000000"/>
              </a:buClr>
              <a:buSzPts val="1900"/>
              <a:buFont typeface="Arial"/>
              <a:buChar char="●"/>
            </a:pPr>
            <a:r>
              <a:rPr lang="en-US" sz="1900">
                <a:solidFill>
                  <a:srgbClr val="000000"/>
                </a:solidFill>
                <a:latin typeface="Arial"/>
                <a:ea typeface="Arial"/>
                <a:cs typeface="Arial"/>
                <a:sym typeface="Arial"/>
              </a:rPr>
              <a:t>When any honest player sees </a:t>
            </a:r>
            <a:r>
              <a:rPr b="1" lang="en-US" sz="1900">
                <a:solidFill>
                  <a:srgbClr val="000000"/>
                </a:solidFill>
                <a:latin typeface="Arial"/>
                <a:ea typeface="Arial"/>
                <a:cs typeface="Arial"/>
                <a:sym typeface="Arial"/>
              </a:rPr>
              <a:t>2t+1 outputs = 1</a:t>
            </a:r>
            <a:r>
              <a:rPr lang="en-US" sz="1900">
                <a:solidFill>
                  <a:srgbClr val="000000"/>
                </a:solidFill>
                <a:latin typeface="Arial"/>
                <a:ea typeface="Arial"/>
                <a:cs typeface="Arial"/>
                <a:sym typeface="Arial"/>
              </a:rPr>
              <a:t>, it inputs </a:t>
            </a:r>
            <a:r>
              <a:rPr b="1" lang="en-US" sz="1900">
                <a:solidFill>
                  <a:srgbClr val="000000"/>
                </a:solidFill>
                <a:latin typeface="Arial"/>
                <a:ea typeface="Arial"/>
                <a:cs typeface="Arial"/>
                <a:sym typeface="Arial"/>
              </a:rPr>
              <a:t>0</a:t>
            </a:r>
            <a:r>
              <a:rPr lang="en-US" sz="1900">
                <a:solidFill>
                  <a:srgbClr val="000000"/>
                </a:solidFill>
                <a:latin typeface="Arial"/>
                <a:ea typeface="Arial"/>
                <a:cs typeface="Arial"/>
                <a:sym typeface="Arial"/>
              </a:rPr>
              <a:t> to the remaining BAs (ensures termination).</a:t>
            </a:r>
            <a:endParaRPr sz="1900">
              <a:solidFill>
                <a:srgbClr val="000000"/>
              </a:solidFill>
              <a:latin typeface="Arial"/>
              <a:ea typeface="Arial"/>
              <a:cs typeface="Arial"/>
              <a:sym typeface="Arial"/>
            </a:endParaRPr>
          </a:p>
          <a:p>
            <a:pPr indent="-349250" lvl="0" marL="1828800" rtl="0" algn="l">
              <a:spcBef>
                <a:spcPts val="0"/>
              </a:spcBef>
              <a:spcAft>
                <a:spcPts val="0"/>
              </a:spcAft>
              <a:buClr>
                <a:srgbClr val="000000"/>
              </a:buClr>
              <a:buSzPts val="1900"/>
              <a:buFont typeface="Arial"/>
              <a:buChar char="●"/>
            </a:pPr>
            <a:r>
              <a:rPr lang="en-US" sz="1900">
                <a:solidFill>
                  <a:srgbClr val="000000"/>
                </a:solidFill>
                <a:latin typeface="Arial"/>
                <a:ea typeface="Arial"/>
                <a:cs typeface="Arial"/>
                <a:sym typeface="Arial"/>
              </a:rPr>
              <a:t>After all BA outputs are ready, each player sets:</a:t>
            </a:r>
            <a:br>
              <a:rPr lang="en-US" sz="1900">
                <a:solidFill>
                  <a:srgbClr val="000000"/>
                </a:solidFill>
                <a:latin typeface="Arial"/>
                <a:ea typeface="Arial"/>
                <a:cs typeface="Arial"/>
                <a:sym typeface="Arial"/>
              </a:rPr>
            </a:br>
            <a:r>
              <a:rPr b="1" lang="en-US" sz="1900">
                <a:solidFill>
                  <a:srgbClr val="000000"/>
                </a:solidFill>
                <a:latin typeface="Arial"/>
                <a:ea typeface="Arial"/>
                <a:cs typeface="Arial"/>
                <a:sym typeface="Arial"/>
              </a:rPr>
              <a:t>Subset = { j | BAj outputs 1 }</a:t>
            </a:r>
            <a:endParaRPr b="1" sz="1900">
              <a:solidFill>
                <a:srgbClr val="000000"/>
              </a:solidFill>
              <a:latin typeface="Arial"/>
              <a:ea typeface="Arial"/>
              <a:cs typeface="Arial"/>
              <a:sym typeface="Arial"/>
            </a:endParaRPr>
          </a:p>
          <a:p>
            <a:pPr indent="0" lvl="0" marL="1371600" rtl="0" algn="l">
              <a:spcBef>
                <a:spcPts val="0"/>
              </a:spcBef>
              <a:spcAft>
                <a:spcPts val="0"/>
              </a:spcAft>
              <a:buNone/>
            </a:pPr>
            <a:r>
              <a:t/>
            </a:r>
            <a:endParaRPr sz="2100">
              <a:solidFill>
                <a:srgbClr val="000000"/>
              </a:solidFill>
              <a:latin typeface="Arial"/>
              <a:ea typeface="Arial"/>
              <a:cs typeface="Arial"/>
              <a:sym typeface="Arial"/>
            </a:endParaRPr>
          </a:p>
          <a:p>
            <a:pPr indent="0" lvl="0" marL="1371600" rtl="0" algn="l">
              <a:spcBef>
                <a:spcPts val="0"/>
              </a:spcBef>
              <a:spcAft>
                <a:spcPts val="0"/>
              </a:spcAft>
              <a:buNone/>
            </a:pPr>
            <a:r>
              <a:t/>
            </a:r>
            <a:endParaRPr sz="2100">
              <a:solidFill>
                <a:srgbClr val="000000"/>
              </a:solidFill>
              <a:latin typeface="Arial"/>
              <a:ea typeface="Arial"/>
              <a:cs typeface="Arial"/>
              <a:sym typeface="Arial"/>
            </a:endParaRPr>
          </a:p>
          <a:p>
            <a:pPr indent="0" lvl="0" marL="457200" rtl="0" algn="l">
              <a:spcBef>
                <a:spcPts val="0"/>
              </a:spcBef>
              <a:spcAft>
                <a:spcPts val="0"/>
              </a:spcAft>
              <a:buNone/>
            </a:pPr>
            <a:r>
              <a:t/>
            </a:r>
            <a:endParaRPr sz="2100">
              <a:solidFill>
                <a:srgbClr val="000000"/>
              </a:solidFill>
              <a:latin typeface="Arial"/>
              <a:ea typeface="Arial"/>
              <a:cs typeface="Arial"/>
              <a:sym typeface="Arial"/>
            </a:endParaRPr>
          </a:p>
          <a:p>
            <a:pPr indent="0" lvl="0" marL="0" rtl="0" algn="l">
              <a:lnSpc>
                <a:spcPct val="120000"/>
              </a:lnSpc>
              <a:spcBef>
                <a:spcPts val="0"/>
              </a:spcBef>
              <a:spcAft>
                <a:spcPts val="0"/>
              </a:spcAft>
              <a:buClr>
                <a:schemeClr val="dk1"/>
              </a:buClr>
              <a:buSzPts val="2800"/>
              <a:buNone/>
            </a:pPr>
            <a:r>
              <a:t/>
            </a:r>
            <a:endParaRPr sz="1700"/>
          </a:p>
        </p:txBody>
      </p:sp>
      <p:pic>
        <p:nvPicPr>
          <p:cNvPr id="463" name="Google Shape;463;g3a3a3c48e7d_0_6" title="Screenshot 2025-11-20 at 7.43.28 PM.png"/>
          <p:cNvPicPr preferRelativeResize="0"/>
          <p:nvPr/>
        </p:nvPicPr>
        <p:blipFill>
          <a:blip r:embed="rId3">
            <a:alphaModFix/>
          </a:blip>
          <a:stretch>
            <a:fillRect/>
          </a:stretch>
        </p:blipFill>
        <p:spPr>
          <a:xfrm>
            <a:off x="2789375" y="633050"/>
            <a:ext cx="6613251" cy="3935375"/>
          </a:xfrm>
          <a:prstGeom prst="rect">
            <a:avLst/>
          </a:prstGeom>
          <a:noFill/>
          <a:ln cap="flat" cmpd="sng" w="9525">
            <a:solidFill>
              <a:srgbClr val="000000"/>
            </a:solidFill>
            <a:prstDash val="solid"/>
            <a:round/>
            <a:headEnd len="sm" w="sm" type="none"/>
            <a:tailEnd len="sm" w="sm" type="none"/>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9"/>
          <p:cNvSpPr txBox="1"/>
          <p:nvPr>
            <p:ph type="title"/>
          </p:nvPr>
        </p:nvSpPr>
        <p:spPr>
          <a:xfrm>
            <a:off x="719975" y="354700"/>
            <a:ext cx="9944400" cy="11823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None/>
            </a:pPr>
            <a:r>
              <a:rPr lang="en-US" sz="3000"/>
              <a:t>Asynchronous Secure Computations with Optimal Resilience — Introduction</a:t>
            </a:r>
            <a:endParaRPr sz="3000"/>
          </a:p>
        </p:txBody>
      </p:sp>
      <p:sp>
        <p:nvSpPr>
          <p:cNvPr id="337" name="Google Shape;337;p9"/>
          <p:cNvSpPr txBox="1"/>
          <p:nvPr>
            <p:ph idx="1" type="body"/>
          </p:nvPr>
        </p:nvSpPr>
        <p:spPr>
          <a:xfrm>
            <a:off x="719975" y="1851900"/>
            <a:ext cx="91599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t/>
            </a:r>
            <a:endParaRPr b="1" sz="1800">
              <a:solidFill>
                <a:srgbClr val="000000"/>
              </a:solidFill>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solidFill>
                  <a:srgbClr val="000000"/>
                </a:solidFill>
                <a:latin typeface="Arial"/>
                <a:ea typeface="Arial"/>
                <a:cs typeface="Arial"/>
                <a:sym typeface="Arial"/>
              </a:rPr>
              <a:t>Secure Multi-Party Computation (MPC) in fully asynchronous networks</a:t>
            </a:r>
            <a:br>
              <a:rPr lang="en-US"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Messages can be arbitrarily delayed; no timing guarantees</a:t>
            </a:r>
            <a:br>
              <a:rPr lang="en-US"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Goal: Allow group of players to compute any function securely even with malicious parties</a:t>
            </a:r>
            <a:br>
              <a:rPr lang="en-US"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Introduction sets motivation, limitations, and main contribution</a:t>
            </a:r>
            <a:br>
              <a:rPr lang="en-US"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0" lvl="0" marL="0" rtl="0" algn="l">
              <a:lnSpc>
                <a:spcPct val="120000"/>
              </a:lnSpc>
              <a:spcBef>
                <a:spcPts val="1200"/>
              </a:spcBef>
              <a:spcAft>
                <a:spcPts val="0"/>
              </a:spcAft>
              <a:buNone/>
            </a:pPr>
            <a:r>
              <a:t/>
            </a:r>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3a451377405_0_19"/>
          <p:cNvSpPr txBox="1"/>
          <p:nvPr>
            <p:ph type="title"/>
          </p:nvPr>
        </p:nvSpPr>
        <p:spPr>
          <a:xfrm>
            <a:off x="839788" y="365125"/>
            <a:ext cx="99801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b="1" lang="en-US"/>
              <a:t>Computation Protocol</a:t>
            </a:r>
            <a:endParaRPr/>
          </a:p>
        </p:txBody>
      </p:sp>
      <p:sp>
        <p:nvSpPr>
          <p:cNvPr id="470" name="Google Shape;470;g3a451377405_0_19"/>
          <p:cNvSpPr txBox="1"/>
          <p:nvPr>
            <p:ph idx="1" type="body"/>
          </p:nvPr>
        </p:nvSpPr>
        <p:spPr>
          <a:xfrm>
            <a:off x="839789" y="1681163"/>
            <a:ext cx="4494300" cy="823800"/>
          </a:xfrm>
          <a:prstGeom prst="rect">
            <a:avLst/>
          </a:prstGeom>
        </p:spPr>
        <p:txBody>
          <a:bodyPr anchorCtr="0" anchor="b" bIns="45700" lIns="91425" spcFirstLastPara="1" rIns="91425" wrap="square" tIns="45700">
            <a:noAutofit/>
          </a:bodyPr>
          <a:lstStyle/>
          <a:p>
            <a:pPr indent="0" lvl="0" marL="0" rtl="0" algn="ctr">
              <a:spcBef>
                <a:spcPts val="1000"/>
              </a:spcBef>
              <a:spcAft>
                <a:spcPts val="600"/>
              </a:spcAft>
              <a:buNone/>
            </a:pPr>
            <a:r>
              <a:rPr lang="en-US" sz="3600"/>
              <a:t>Problem</a:t>
            </a:r>
            <a:endParaRPr sz="3600"/>
          </a:p>
        </p:txBody>
      </p:sp>
      <p:sp>
        <p:nvSpPr>
          <p:cNvPr id="471" name="Google Shape;471;g3a451377405_0_19"/>
          <p:cNvSpPr txBox="1"/>
          <p:nvPr>
            <p:ph idx="2" type="body"/>
          </p:nvPr>
        </p:nvSpPr>
        <p:spPr>
          <a:xfrm>
            <a:off x="839789" y="2505075"/>
            <a:ext cx="4494300" cy="36846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None/>
            </a:pPr>
            <a:r>
              <a:t/>
            </a:r>
            <a:endParaRPr/>
          </a:p>
          <a:p>
            <a:pPr indent="0" lvl="0" marL="0" rtl="0" algn="l">
              <a:spcBef>
                <a:spcPts val="1000"/>
              </a:spcBef>
              <a:spcAft>
                <a:spcPts val="600"/>
              </a:spcAft>
              <a:buNone/>
            </a:pPr>
            <a:r>
              <a:rPr lang="en-US"/>
              <a:t>Perform computation with 2 secret values</a:t>
            </a:r>
            <a:r>
              <a:rPr baseline="-25000" lang="en-US"/>
              <a:t> </a:t>
            </a:r>
            <a:r>
              <a:rPr lang="en-US"/>
              <a:t>u, v without telling the replicas what these values are.</a:t>
            </a:r>
            <a:endParaRPr/>
          </a:p>
        </p:txBody>
      </p:sp>
      <p:sp>
        <p:nvSpPr>
          <p:cNvPr id="472" name="Google Shape;472;g3a451377405_0_19"/>
          <p:cNvSpPr txBox="1"/>
          <p:nvPr>
            <p:ph idx="3" type="body"/>
          </p:nvPr>
        </p:nvSpPr>
        <p:spPr>
          <a:xfrm>
            <a:off x="5572761" y="1681163"/>
            <a:ext cx="4485600" cy="823800"/>
          </a:xfrm>
          <a:prstGeom prst="rect">
            <a:avLst/>
          </a:prstGeom>
        </p:spPr>
        <p:txBody>
          <a:bodyPr anchorCtr="0" anchor="b" bIns="45700" lIns="91425" spcFirstLastPara="1" rIns="91425" wrap="square" tIns="45700">
            <a:noAutofit/>
          </a:bodyPr>
          <a:lstStyle/>
          <a:p>
            <a:pPr indent="0" lvl="0" marL="0" rtl="0" algn="ctr">
              <a:spcBef>
                <a:spcPts val="1000"/>
              </a:spcBef>
              <a:spcAft>
                <a:spcPts val="600"/>
              </a:spcAft>
              <a:buNone/>
            </a:pPr>
            <a:r>
              <a:rPr lang="en-US" sz="3000"/>
              <a:t>Result</a:t>
            </a:r>
            <a:endParaRPr sz="3000"/>
          </a:p>
        </p:txBody>
      </p:sp>
      <p:sp>
        <p:nvSpPr>
          <p:cNvPr id="473" name="Google Shape;473;g3a451377405_0_19"/>
          <p:cNvSpPr txBox="1"/>
          <p:nvPr>
            <p:ph idx="4" type="body"/>
          </p:nvPr>
        </p:nvSpPr>
        <p:spPr>
          <a:xfrm>
            <a:off x="5572761" y="2505075"/>
            <a:ext cx="4485600" cy="36846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t/>
            </a:r>
            <a:endParaRPr/>
          </a:p>
          <a:p>
            <a:pPr indent="0" lvl="0" marL="0" rtl="0" algn="ctr">
              <a:spcBef>
                <a:spcPts val="1000"/>
              </a:spcBef>
              <a:spcAft>
                <a:spcPts val="600"/>
              </a:spcAft>
              <a:buNone/>
            </a:pPr>
            <a:r>
              <a:rPr lang="en-US"/>
              <a:t>All trusty parties should compute and output the same correct value, z</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g3a451377405_0_28"/>
          <p:cNvSpPr txBox="1"/>
          <p:nvPr>
            <p:ph type="title"/>
          </p:nvPr>
        </p:nvSpPr>
        <p:spPr>
          <a:xfrm>
            <a:off x="838200" y="365125"/>
            <a:ext cx="9981600" cy="535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Linear combination</a:t>
            </a:r>
            <a:endParaRPr/>
          </a:p>
        </p:txBody>
      </p:sp>
      <p:sp>
        <p:nvSpPr>
          <p:cNvPr id="480" name="Google Shape;480;g3a451377405_0_28"/>
          <p:cNvSpPr txBox="1"/>
          <p:nvPr>
            <p:ph idx="4294967295" type="body"/>
          </p:nvPr>
        </p:nvSpPr>
        <p:spPr>
          <a:xfrm>
            <a:off x="392000" y="1044000"/>
            <a:ext cx="5348400" cy="54204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n-US" sz="2000"/>
              <a:t>Compute z = cu + c’v</a:t>
            </a:r>
            <a:endParaRPr sz="2000"/>
          </a:p>
          <a:p>
            <a:pPr indent="-355600" lvl="0" marL="457200" rtl="0" algn="l">
              <a:spcBef>
                <a:spcPts val="0"/>
              </a:spcBef>
              <a:spcAft>
                <a:spcPts val="0"/>
              </a:spcAft>
              <a:buSzPts val="2000"/>
              <a:buChar char="●"/>
            </a:pPr>
            <a:r>
              <a:rPr lang="en-US" sz="2000"/>
              <a:t>u -&gt; (u</a:t>
            </a:r>
            <a:r>
              <a:rPr baseline="-25000" lang="en-US" sz="2000"/>
              <a:t>1</a:t>
            </a:r>
            <a:r>
              <a:rPr lang="en-US" sz="2000"/>
              <a:t>, u</a:t>
            </a:r>
            <a:r>
              <a:rPr baseline="-25000" lang="en-US" sz="2000"/>
              <a:t>2</a:t>
            </a:r>
            <a:r>
              <a:rPr lang="en-US" sz="2000"/>
              <a:t>,</a:t>
            </a:r>
            <a:r>
              <a:rPr baseline="-25000" lang="en-US" sz="2000"/>
              <a:t> </a:t>
            </a:r>
            <a:r>
              <a:rPr lang="en-US" sz="2000"/>
              <a:t>u</a:t>
            </a:r>
            <a:r>
              <a:rPr baseline="-25000" lang="en-US" sz="2000"/>
              <a:t>3</a:t>
            </a:r>
            <a:r>
              <a:rPr lang="en-US" sz="2000"/>
              <a:t>), v -&gt;(v</a:t>
            </a:r>
            <a:r>
              <a:rPr baseline="-25000" lang="en-US" sz="2000"/>
              <a:t>1</a:t>
            </a:r>
            <a:r>
              <a:rPr lang="en-US" sz="2000"/>
              <a:t>, v</a:t>
            </a:r>
            <a:r>
              <a:rPr baseline="-25000" lang="en-US" sz="2000"/>
              <a:t>2</a:t>
            </a:r>
            <a:r>
              <a:rPr lang="en-US" sz="2000"/>
              <a:t>, v</a:t>
            </a:r>
            <a:r>
              <a:rPr baseline="-25000" lang="en-US" sz="2000"/>
              <a:t>3</a:t>
            </a:r>
            <a:r>
              <a:rPr lang="en-US" sz="2000"/>
              <a:t>)</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0" rtl="0" algn="l">
              <a:spcBef>
                <a:spcPts val="1000"/>
              </a:spcBef>
              <a:spcAft>
                <a:spcPts val="600"/>
              </a:spcAft>
              <a:buNone/>
            </a:pPr>
            <a:r>
              <a:t/>
            </a:r>
            <a:endParaRPr/>
          </a:p>
        </p:txBody>
      </p:sp>
      <p:pic>
        <p:nvPicPr>
          <p:cNvPr id="481" name="Google Shape;481;g3a451377405_0_28"/>
          <p:cNvPicPr preferRelativeResize="0"/>
          <p:nvPr/>
        </p:nvPicPr>
        <p:blipFill>
          <a:blip r:embed="rId3">
            <a:alphaModFix/>
          </a:blip>
          <a:stretch>
            <a:fillRect/>
          </a:stretch>
        </p:blipFill>
        <p:spPr>
          <a:xfrm>
            <a:off x="5892800" y="1052725"/>
            <a:ext cx="6146800" cy="42247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3a453a6716c_1_57"/>
          <p:cNvSpPr txBox="1"/>
          <p:nvPr>
            <p:ph type="title"/>
          </p:nvPr>
        </p:nvSpPr>
        <p:spPr>
          <a:xfrm>
            <a:off x="838200" y="365125"/>
            <a:ext cx="9981600" cy="535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Linear </a:t>
            </a:r>
            <a:r>
              <a:rPr lang="en-US"/>
              <a:t>combination</a:t>
            </a:r>
            <a:endParaRPr/>
          </a:p>
        </p:txBody>
      </p:sp>
      <p:sp>
        <p:nvSpPr>
          <p:cNvPr id="488" name="Google Shape;488;g3a453a6716c_1_57"/>
          <p:cNvSpPr txBox="1"/>
          <p:nvPr>
            <p:ph idx="4294967295" type="body"/>
          </p:nvPr>
        </p:nvSpPr>
        <p:spPr>
          <a:xfrm>
            <a:off x="392000" y="920537"/>
            <a:ext cx="5348400" cy="8955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n-US" sz="2000"/>
              <a:t>Compute z = cu + c’v</a:t>
            </a:r>
            <a:endParaRPr sz="2000"/>
          </a:p>
          <a:p>
            <a:pPr indent="-355600" lvl="0" marL="457200" rtl="0" algn="l">
              <a:spcBef>
                <a:spcPts val="0"/>
              </a:spcBef>
              <a:spcAft>
                <a:spcPts val="0"/>
              </a:spcAft>
              <a:buSzPts val="2000"/>
              <a:buChar char="●"/>
            </a:pPr>
            <a:r>
              <a:rPr lang="en-US" sz="2000"/>
              <a:t>u -&gt; </a:t>
            </a:r>
            <a:r>
              <a:rPr lang="en-US" sz="2000"/>
              <a:t>(u</a:t>
            </a:r>
            <a:r>
              <a:rPr baseline="-25000" lang="en-US" sz="2000"/>
              <a:t>1</a:t>
            </a:r>
            <a:r>
              <a:rPr lang="en-US" sz="2000"/>
              <a:t>, u</a:t>
            </a:r>
            <a:r>
              <a:rPr baseline="-25000" lang="en-US" sz="2000"/>
              <a:t>2</a:t>
            </a:r>
            <a:r>
              <a:rPr lang="en-US" sz="2000"/>
              <a:t>,</a:t>
            </a:r>
            <a:r>
              <a:rPr baseline="-25000" lang="en-US" sz="2000"/>
              <a:t> </a:t>
            </a:r>
            <a:r>
              <a:rPr lang="en-US" sz="2000"/>
              <a:t>u</a:t>
            </a:r>
            <a:r>
              <a:rPr baseline="-25000" lang="en-US" sz="2000"/>
              <a:t>3</a:t>
            </a:r>
            <a:r>
              <a:rPr lang="en-US" sz="2000"/>
              <a:t>)</a:t>
            </a:r>
            <a:r>
              <a:rPr lang="en-US" sz="2000"/>
              <a:t>, v -&gt;(v</a:t>
            </a:r>
            <a:r>
              <a:rPr baseline="-25000" lang="en-US" sz="2000"/>
              <a:t>1</a:t>
            </a:r>
            <a:r>
              <a:rPr lang="en-US" sz="2000"/>
              <a:t>, v</a:t>
            </a:r>
            <a:r>
              <a:rPr baseline="-25000" lang="en-US" sz="2000"/>
              <a:t>2</a:t>
            </a:r>
            <a:r>
              <a:rPr lang="en-US" sz="2000"/>
              <a:t>, v</a:t>
            </a:r>
            <a:r>
              <a:rPr baseline="-25000" lang="en-US" sz="2000"/>
              <a:t>3</a:t>
            </a:r>
            <a:r>
              <a:rPr lang="en-US" sz="2000"/>
              <a:t>)</a:t>
            </a:r>
            <a:endParaRPr baseline="-25000" sz="2000"/>
          </a:p>
        </p:txBody>
      </p:sp>
      <p:sp>
        <p:nvSpPr>
          <p:cNvPr id="489" name="Google Shape;489;g3a453a6716c_1_57"/>
          <p:cNvSpPr txBox="1"/>
          <p:nvPr/>
        </p:nvSpPr>
        <p:spPr>
          <a:xfrm>
            <a:off x="554326" y="2100615"/>
            <a:ext cx="5988000" cy="990300"/>
          </a:xfrm>
          <a:prstGeom prst="rect">
            <a:avLst/>
          </a:prstGeom>
          <a:noFill/>
          <a:ln>
            <a:noFill/>
          </a:ln>
        </p:spPr>
        <p:txBody>
          <a:bodyPr anchorCtr="0" anchor="t" bIns="91425" lIns="91425" spcFirstLastPara="1" rIns="91425" wrap="square" tIns="91425">
            <a:spAutoFit/>
          </a:bodyPr>
          <a:lstStyle/>
          <a:p>
            <a:pPr indent="-355600" lvl="0" marL="457200" rtl="0" algn="l">
              <a:lnSpc>
                <a:spcPct val="120000"/>
              </a:lnSpc>
              <a:spcBef>
                <a:spcPts val="1000"/>
              </a:spcBef>
              <a:spcAft>
                <a:spcPts val="0"/>
              </a:spcAft>
              <a:buSzPts val="2000"/>
              <a:buAutoNum type="arabicPeriod"/>
            </a:pPr>
            <a:r>
              <a:rPr b="1" lang="en-US" sz="2000">
                <a:solidFill>
                  <a:schemeClr val="dk1"/>
                </a:solidFill>
                <a:latin typeface="Helvetica Neue"/>
                <a:ea typeface="Helvetica Neue"/>
                <a:cs typeface="Helvetica Neue"/>
                <a:sym typeface="Helvetica Neue"/>
              </a:rPr>
              <a:t>Input: </a:t>
            </a:r>
            <a:r>
              <a:rPr lang="en-US" sz="2000">
                <a:solidFill>
                  <a:schemeClr val="dk1"/>
                </a:solidFill>
                <a:latin typeface="Helvetica Neue"/>
                <a:ea typeface="Helvetica Neue"/>
                <a:cs typeface="Helvetica Neue"/>
                <a:sym typeface="Helvetica Neue"/>
              </a:rPr>
              <a:t>Share u</a:t>
            </a:r>
            <a:r>
              <a:rPr baseline="-25000" lang="en-US" sz="2000">
                <a:solidFill>
                  <a:schemeClr val="dk1"/>
                </a:solidFill>
                <a:latin typeface="Helvetica Neue"/>
                <a:ea typeface="Helvetica Neue"/>
                <a:cs typeface="Helvetica Neue"/>
                <a:sym typeface="Helvetica Neue"/>
              </a:rPr>
              <a:t>i</a:t>
            </a:r>
            <a:r>
              <a:rPr lang="en-US" sz="2000">
                <a:solidFill>
                  <a:schemeClr val="dk1"/>
                </a:solidFill>
                <a:latin typeface="Helvetica Neue"/>
                <a:ea typeface="Helvetica Neue"/>
                <a:cs typeface="Helvetica Neue"/>
                <a:sym typeface="Helvetica Neue"/>
              </a:rPr>
              <a:t>, v</a:t>
            </a:r>
            <a:r>
              <a:rPr baseline="-25000" lang="en-US" sz="2000">
                <a:solidFill>
                  <a:schemeClr val="dk1"/>
                </a:solidFill>
                <a:latin typeface="Helvetica Neue"/>
                <a:ea typeface="Helvetica Neue"/>
                <a:cs typeface="Helvetica Neue"/>
                <a:sym typeface="Helvetica Neue"/>
              </a:rPr>
              <a:t>i</a:t>
            </a:r>
            <a:endParaRPr sz="2000">
              <a:solidFill>
                <a:schemeClr val="dk1"/>
              </a:solidFill>
              <a:latin typeface="Helvetica Neue"/>
              <a:ea typeface="Helvetica Neue"/>
              <a:cs typeface="Helvetica Neue"/>
              <a:sym typeface="Helvetica Neue"/>
            </a:endParaRPr>
          </a:p>
          <a:p>
            <a:pPr indent="457200" lvl="0" marL="457200" rtl="0" algn="l">
              <a:lnSpc>
                <a:spcPct val="120000"/>
              </a:lnSpc>
              <a:spcBef>
                <a:spcPts val="1000"/>
              </a:spcBef>
              <a:spcAft>
                <a:spcPts val="600"/>
              </a:spcAft>
              <a:buNone/>
            </a:pPr>
            <a:r>
              <a:rPr b="1" lang="en-US" sz="2000">
                <a:solidFill>
                  <a:schemeClr val="dk1"/>
                </a:solidFill>
                <a:latin typeface="Helvetica Neue"/>
                <a:ea typeface="Helvetica Neue"/>
                <a:cs typeface="Helvetica Neue"/>
                <a:sym typeface="Helvetica Neue"/>
              </a:rPr>
              <a:t>Protocol </a:t>
            </a:r>
            <a:r>
              <a:rPr b="1" i="1" lang="en-US" sz="2000">
                <a:solidFill>
                  <a:schemeClr val="dk1"/>
                </a:solidFill>
                <a:latin typeface="Helvetica Neue"/>
                <a:ea typeface="Helvetica Neue"/>
                <a:cs typeface="Helvetica Neue"/>
                <a:sym typeface="Helvetica Neue"/>
              </a:rPr>
              <a:t>- </a:t>
            </a:r>
            <a:r>
              <a:rPr i="1" lang="en-US" sz="2000">
                <a:solidFill>
                  <a:schemeClr val="dk1"/>
                </a:solidFill>
                <a:latin typeface="Helvetica Neue"/>
                <a:ea typeface="Helvetica Neue"/>
                <a:cs typeface="Helvetica Neue"/>
                <a:sym typeface="Helvetica Neue"/>
              </a:rPr>
              <a:t>AVSS-Share</a:t>
            </a:r>
            <a:endParaRPr i="1" sz="2000">
              <a:solidFill>
                <a:schemeClr val="dk1"/>
              </a:solidFill>
              <a:latin typeface="Helvetica Neue"/>
              <a:ea typeface="Helvetica Neue"/>
              <a:cs typeface="Helvetica Neue"/>
              <a:sym typeface="Helvetica Neue"/>
            </a:endParaRPr>
          </a:p>
        </p:txBody>
      </p:sp>
      <p:pic>
        <p:nvPicPr>
          <p:cNvPr id="490" name="Google Shape;490;g3a453a6716c_1_57"/>
          <p:cNvPicPr preferRelativeResize="0"/>
          <p:nvPr/>
        </p:nvPicPr>
        <p:blipFill>
          <a:blip r:embed="rId3">
            <a:alphaModFix/>
          </a:blip>
          <a:stretch>
            <a:fillRect/>
          </a:stretch>
        </p:blipFill>
        <p:spPr>
          <a:xfrm>
            <a:off x="6294700" y="1329640"/>
            <a:ext cx="5193428" cy="346228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3a453a6716c_1_65"/>
          <p:cNvSpPr txBox="1"/>
          <p:nvPr>
            <p:ph type="title"/>
          </p:nvPr>
        </p:nvSpPr>
        <p:spPr>
          <a:xfrm>
            <a:off x="838200" y="365125"/>
            <a:ext cx="9981600" cy="535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Linear </a:t>
            </a:r>
            <a:r>
              <a:rPr lang="en-US"/>
              <a:t>combination</a:t>
            </a:r>
            <a:endParaRPr/>
          </a:p>
        </p:txBody>
      </p:sp>
      <p:sp>
        <p:nvSpPr>
          <p:cNvPr id="497" name="Google Shape;497;g3a453a6716c_1_65"/>
          <p:cNvSpPr txBox="1"/>
          <p:nvPr/>
        </p:nvSpPr>
        <p:spPr>
          <a:xfrm>
            <a:off x="401924" y="900336"/>
            <a:ext cx="5663100" cy="492600"/>
          </a:xfrm>
          <a:prstGeom prst="rect">
            <a:avLst/>
          </a:prstGeom>
          <a:noFill/>
          <a:ln>
            <a:noFill/>
          </a:ln>
        </p:spPr>
        <p:txBody>
          <a:bodyPr anchorCtr="0" anchor="t" bIns="91425" lIns="91425" spcFirstLastPara="1" rIns="91425" wrap="square" tIns="91425">
            <a:spAutoFit/>
          </a:bodyPr>
          <a:lstStyle/>
          <a:p>
            <a:pPr indent="0" lvl="0" marL="457200" rtl="0" algn="l">
              <a:lnSpc>
                <a:spcPct val="120000"/>
              </a:lnSpc>
              <a:spcBef>
                <a:spcPts val="1000"/>
              </a:spcBef>
              <a:spcAft>
                <a:spcPts val="600"/>
              </a:spcAft>
              <a:buNone/>
            </a:pPr>
            <a:r>
              <a:t/>
            </a:r>
            <a:endParaRPr baseline="-25000" sz="2000">
              <a:solidFill>
                <a:schemeClr val="dk1"/>
              </a:solidFill>
              <a:latin typeface="Helvetica Neue"/>
              <a:ea typeface="Helvetica Neue"/>
              <a:cs typeface="Helvetica Neue"/>
              <a:sym typeface="Helvetica Neue"/>
            </a:endParaRPr>
          </a:p>
        </p:txBody>
      </p:sp>
      <p:sp>
        <p:nvSpPr>
          <p:cNvPr id="498" name="Google Shape;498;g3a453a6716c_1_65"/>
          <p:cNvSpPr txBox="1"/>
          <p:nvPr/>
        </p:nvSpPr>
        <p:spPr>
          <a:xfrm>
            <a:off x="554326" y="2100615"/>
            <a:ext cx="5988000" cy="1488000"/>
          </a:xfrm>
          <a:prstGeom prst="rect">
            <a:avLst/>
          </a:prstGeom>
          <a:noFill/>
          <a:ln>
            <a:noFill/>
          </a:ln>
        </p:spPr>
        <p:txBody>
          <a:bodyPr anchorCtr="0" anchor="t" bIns="91425" lIns="91425" spcFirstLastPara="1" rIns="91425" wrap="square" tIns="91425">
            <a:spAutoFit/>
          </a:bodyPr>
          <a:lstStyle/>
          <a:p>
            <a:pPr indent="-355600" lvl="0" marL="457200" rtl="0" algn="l">
              <a:lnSpc>
                <a:spcPct val="120000"/>
              </a:lnSpc>
              <a:spcBef>
                <a:spcPts val="1000"/>
              </a:spcBef>
              <a:spcAft>
                <a:spcPts val="0"/>
              </a:spcAft>
              <a:buSzPts val="2000"/>
              <a:buAutoNum type="arabicPeriod"/>
            </a:pPr>
            <a:r>
              <a:rPr b="1" lang="en-US" sz="2000">
                <a:solidFill>
                  <a:schemeClr val="dk1"/>
                </a:solidFill>
                <a:latin typeface="Helvetica Neue"/>
                <a:ea typeface="Helvetica Neue"/>
                <a:cs typeface="Helvetica Neue"/>
                <a:sym typeface="Helvetica Neue"/>
              </a:rPr>
              <a:t>Input: </a:t>
            </a:r>
            <a:r>
              <a:rPr lang="en-US" sz="2000">
                <a:solidFill>
                  <a:schemeClr val="dk1"/>
                </a:solidFill>
                <a:latin typeface="Helvetica Neue"/>
                <a:ea typeface="Helvetica Neue"/>
                <a:cs typeface="Helvetica Neue"/>
                <a:sym typeface="Helvetica Neue"/>
              </a:rPr>
              <a:t>Share u</a:t>
            </a:r>
            <a:r>
              <a:rPr baseline="-25000" lang="en-US" sz="2000">
                <a:solidFill>
                  <a:schemeClr val="dk1"/>
                </a:solidFill>
                <a:latin typeface="Helvetica Neue"/>
                <a:ea typeface="Helvetica Neue"/>
                <a:cs typeface="Helvetica Neue"/>
                <a:sym typeface="Helvetica Neue"/>
              </a:rPr>
              <a:t>i</a:t>
            </a:r>
            <a:r>
              <a:rPr lang="en-US" sz="2000">
                <a:solidFill>
                  <a:schemeClr val="dk1"/>
                </a:solidFill>
                <a:latin typeface="Helvetica Neue"/>
                <a:ea typeface="Helvetica Neue"/>
                <a:cs typeface="Helvetica Neue"/>
                <a:sym typeface="Helvetica Neue"/>
              </a:rPr>
              <a:t>, v</a:t>
            </a:r>
            <a:r>
              <a:rPr baseline="-25000" lang="en-US" sz="2000">
                <a:solidFill>
                  <a:schemeClr val="dk1"/>
                </a:solidFill>
                <a:latin typeface="Helvetica Neue"/>
                <a:ea typeface="Helvetica Neue"/>
                <a:cs typeface="Helvetica Neue"/>
                <a:sym typeface="Helvetica Neue"/>
              </a:rPr>
              <a:t>i</a:t>
            </a:r>
            <a:endParaRPr sz="2000">
              <a:solidFill>
                <a:schemeClr val="dk1"/>
              </a:solidFill>
              <a:latin typeface="Helvetica Neue"/>
              <a:ea typeface="Helvetica Neue"/>
              <a:cs typeface="Helvetica Neue"/>
              <a:sym typeface="Helvetica Neue"/>
            </a:endParaRPr>
          </a:p>
          <a:p>
            <a:pPr indent="457200" lvl="0" marL="457200" rtl="0" algn="l">
              <a:lnSpc>
                <a:spcPct val="120000"/>
              </a:lnSpc>
              <a:spcBef>
                <a:spcPts val="1000"/>
              </a:spcBef>
              <a:spcAft>
                <a:spcPts val="0"/>
              </a:spcAft>
              <a:buNone/>
            </a:pPr>
            <a:r>
              <a:rPr b="1" lang="en-US" sz="2000">
                <a:solidFill>
                  <a:schemeClr val="dk1"/>
                </a:solidFill>
                <a:latin typeface="Helvetica Neue"/>
                <a:ea typeface="Helvetica Neue"/>
                <a:cs typeface="Helvetica Neue"/>
                <a:sym typeface="Helvetica Neue"/>
              </a:rPr>
              <a:t>Protocol </a:t>
            </a:r>
            <a:r>
              <a:rPr b="1" i="1" lang="en-US" sz="2000">
                <a:solidFill>
                  <a:schemeClr val="dk1"/>
                </a:solidFill>
                <a:latin typeface="Helvetica Neue"/>
                <a:ea typeface="Helvetica Neue"/>
                <a:cs typeface="Helvetica Neue"/>
                <a:sym typeface="Helvetica Neue"/>
              </a:rPr>
              <a:t>- </a:t>
            </a:r>
            <a:r>
              <a:rPr i="1" lang="en-US" sz="2000">
                <a:solidFill>
                  <a:schemeClr val="dk1"/>
                </a:solidFill>
                <a:latin typeface="Helvetica Neue"/>
                <a:ea typeface="Helvetica Neue"/>
                <a:cs typeface="Helvetica Neue"/>
                <a:sym typeface="Helvetica Neue"/>
              </a:rPr>
              <a:t>AVSS-Share</a:t>
            </a:r>
            <a:endParaRPr b="1" sz="2000">
              <a:solidFill>
                <a:schemeClr val="dk1"/>
              </a:solidFill>
              <a:latin typeface="Helvetica Neue"/>
              <a:ea typeface="Helvetica Neue"/>
              <a:cs typeface="Helvetica Neue"/>
              <a:sym typeface="Helvetica Neue"/>
            </a:endParaRPr>
          </a:p>
          <a:p>
            <a:pPr indent="-355600" lvl="0" marL="457200" rtl="0" algn="l">
              <a:lnSpc>
                <a:spcPct val="120000"/>
              </a:lnSpc>
              <a:spcBef>
                <a:spcPts val="1000"/>
              </a:spcBef>
              <a:spcAft>
                <a:spcPts val="0"/>
              </a:spcAft>
              <a:buClr>
                <a:schemeClr val="dk1"/>
              </a:buClr>
              <a:buSzPts val="2000"/>
              <a:buFont typeface="Helvetica Neue"/>
              <a:buAutoNum type="arabicPeriod"/>
            </a:pPr>
            <a:r>
              <a:rPr b="1" lang="en-US" sz="2000">
                <a:solidFill>
                  <a:schemeClr val="dk1"/>
                </a:solidFill>
                <a:latin typeface="Helvetica Neue"/>
                <a:ea typeface="Helvetica Neue"/>
                <a:cs typeface="Helvetica Neue"/>
                <a:sym typeface="Helvetica Neue"/>
              </a:rPr>
              <a:t>Computation: </a:t>
            </a:r>
            <a:r>
              <a:rPr lang="en-US" sz="2000">
                <a:solidFill>
                  <a:schemeClr val="dk1"/>
                </a:solidFill>
                <a:latin typeface="Helvetica Neue"/>
                <a:ea typeface="Helvetica Neue"/>
                <a:cs typeface="Helvetica Neue"/>
                <a:sym typeface="Helvetica Neue"/>
              </a:rPr>
              <a:t>Locally comptute z</a:t>
            </a:r>
            <a:r>
              <a:rPr baseline="-25000" lang="en-US" sz="2000">
                <a:solidFill>
                  <a:schemeClr val="dk1"/>
                </a:solidFill>
                <a:latin typeface="Helvetica Neue"/>
                <a:ea typeface="Helvetica Neue"/>
                <a:cs typeface="Helvetica Neue"/>
                <a:sym typeface="Helvetica Neue"/>
              </a:rPr>
              <a:t>i</a:t>
            </a:r>
            <a:r>
              <a:rPr lang="en-US" sz="2000">
                <a:solidFill>
                  <a:schemeClr val="dk1"/>
                </a:solidFill>
                <a:latin typeface="Helvetica Neue"/>
                <a:ea typeface="Helvetica Neue"/>
                <a:cs typeface="Helvetica Neue"/>
                <a:sym typeface="Helvetica Neue"/>
              </a:rPr>
              <a:t> = u</a:t>
            </a:r>
            <a:r>
              <a:rPr baseline="-25000" lang="en-US" sz="2000">
                <a:solidFill>
                  <a:schemeClr val="dk1"/>
                </a:solidFill>
                <a:latin typeface="Helvetica Neue"/>
                <a:ea typeface="Helvetica Neue"/>
                <a:cs typeface="Helvetica Neue"/>
                <a:sym typeface="Helvetica Neue"/>
              </a:rPr>
              <a:t>i</a:t>
            </a:r>
            <a:r>
              <a:rPr lang="en-US" sz="2000">
                <a:solidFill>
                  <a:schemeClr val="dk1"/>
                </a:solidFill>
                <a:latin typeface="Helvetica Neue"/>
                <a:ea typeface="Helvetica Neue"/>
                <a:cs typeface="Helvetica Neue"/>
                <a:sym typeface="Helvetica Neue"/>
              </a:rPr>
              <a:t> + v</a:t>
            </a:r>
            <a:r>
              <a:rPr baseline="-25000" lang="en-US" sz="2000">
                <a:solidFill>
                  <a:schemeClr val="dk1"/>
                </a:solidFill>
                <a:latin typeface="Helvetica Neue"/>
                <a:ea typeface="Helvetica Neue"/>
                <a:cs typeface="Helvetica Neue"/>
                <a:sym typeface="Helvetica Neue"/>
              </a:rPr>
              <a:t>i</a:t>
            </a:r>
            <a:endParaRPr b="1" sz="2000">
              <a:solidFill>
                <a:schemeClr val="dk1"/>
              </a:solidFill>
              <a:latin typeface="Helvetica Neue"/>
              <a:ea typeface="Helvetica Neue"/>
              <a:cs typeface="Helvetica Neue"/>
              <a:sym typeface="Helvetica Neue"/>
            </a:endParaRPr>
          </a:p>
        </p:txBody>
      </p:sp>
      <p:pic>
        <p:nvPicPr>
          <p:cNvPr id="499" name="Google Shape;499;g3a453a6716c_1_65"/>
          <p:cNvPicPr preferRelativeResize="0"/>
          <p:nvPr/>
        </p:nvPicPr>
        <p:blipFill>
          <a:blip r:embed="rId3">
            <a:alphaModFix/>
          </a:blip>
          <a:stretch>
            <a:fillRect/>
          </a:stretch>
        </p:blipFill>
        <p:spPr>
          <a:xfrm>
            <a:off x="6542326" y="1052725"/>
            <a:ext cx="5497276" cy="4356332"/>
          </a:xfrm>
          <a:prstGeom prst="rect">
            <a:avLst/>
          </a:prstGeom>
          <a:noFill/>
          <a:ln>
            <a:noFill/>
          </a:ln>
        </p:spPr>
      </p:pic>
      <p:sp>
        <p:nvSpPr>
          <p:cNvPr id="500" name="Google Shape;500;g3a453a6716c_1_65"/>
          <p:cNvSpPr txBox="1"/>
          <p:nvPr>
            <p:ph idx="4294967295" type="body"/>
          </p:nvPr>
        </p:nvSpPr>
        <p:spPr>
          <a:xfrm>
            <a:off x="401925" y="1052737"/>
            <a:ext cx="5348400" cy="8955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n-US" sz="2000"/>
              <a:t>Compute z = cu + c’v</a:t>
            </a:r>
            <a:endParaRPr sz="2000"/>
          </a:p>
          <a:p>
            <a:pPr indent="-355600" lvl="0" marL="457200" rtl="0" algn="l">
              <a:spcBef>
                <a:spcPts val="0"/>
              </a:spcBef>
              <a:spcAft>
                <a:spcPts val="0"/>
              </a:spcAft>
              <a:buSzPts val="2000"/>
              <a:buChar char="●"/>
            </a:pPr>
            <a:r>
              <a:rPr lang="en-US" sz="2000"/>
              <a:t>u -&gt; (u</a:t>
            </a:r>
            <a:r>
              <a:rPr baseline="-25000" lang="en-US" sz="2000"/>
              <a:t>1</a:t>
            </a:r>
            <a:r>
              <a:rPr lang="en-US" sz="2000"/>
              <a:t>, u</a:t>
            </a:r>
            <a:r>
              <a:rPr baseline="-25000" lang="en-US" sz="2000"/>
              <a:t>2</a:t>
            </a:r>
            <a:r>
              <a:rPr lang="en-US" sz="2000"/>
              <a:t>,</a:t>
            </a:r>
            <a:r>
              <a:rPr baseline="-25000" lang="en-US" sz="2000"/>
              <a:t> </a:t>
            </a:r>
            <a:r>
              <a:rPr lang="en-US" sz="2000"/>
              <a:t>u</a:t>
            </a:r>
            <a:r>
              <a:rPr baseline="-25000" lang="en-US" sz="2000"/>
              <a:t>3</a:t>
            </a:r>
            <a:r>
              <a:rPr lang="en-US" sz="2000"/>
              <a:t>), v -&gt;(v</a:t>
            </a:r>
            <a:r>
              <a:rPr baseline="-25000" lang="en-US" sz="2000"/>
              <a:t>1</a:t>
            </a:r>
            <a:r>
              <a:rPr lang="en-US" sz="2000"/>
              <a:t>, v</a:t>
            </a:r>
            <a:r>
              <a:rPr baseline="-25000" lang="en-US" sz="2000"/>
              <a:t>2</a:t>
            </a:r>
            <a:r>
              <a:rPr lang="en-US" sz="2000"/>
              <a:t>, v</a:t>
            </a:r>
            <a:r>
              <a:rPr baseline="-25000" lang="en-US" sz="2000"/>
              <a:t>3</a:t>
            </a:r>
            <a:r>
              <a:rPr lang="en-US" sz="2000"/>
              <a:t>)</a:t>
            </a:r>
            <a:endParaRPr baseline="-25000"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g3a7b41267fe_0_11"/>
          <p:cNvSpPr txBox="1"/>
          <p:nvPr>
            <p:ph type="title"/>
          </p:nvPr>
        </p:nvSpPr>
        <p:spPr>
          <a:xfrm>
            <a:off x="838200" y="365125"/>
            <a:ext cx="9981600" cy="535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Linear </a:t>
            </a:r>
            <a:r>
              <a:rPr lang="en-US"/>
              <a:t>combination</a:t>
            </a:r>
            <a:endParaRPr/>
          </a:p>
        </p:txBody>
      </p:sp>
      <p:sp>
        <p:nvSpPr>
          <p:cNvPr id="507" name="Google Shape;507;g3a7b41267fe_0_11"/>
          <p:cNvSpPr txBox="1"/>
          <p:nvPr/>
        </p:nvSpPr>
        <p:spPr>
          <a:xfrm>
            <a:off x="401924" y="900336"/>
            <a:ext cx="5663100" cy="492600"/>
          </a:xfrm>
          <a:prstGeom prst="rect">
            <a:avLst/>
          </a:prstGeom>
          <a:noFill/>
          <a:ln>
            <a:noFill/>
          </a:ln>
        </p:spPr>
        <p:txBody>
          <a:bodyPr anchorCtr="0" anchor="t" bIns="91425" lIns="91425" spcFirstLastPara="1" rIns="91425" wrap="square" tIns="91425">
            <a:spAutoFit/>
          </a:bodyPr>
          <a:lstStyle/>
          <a:p>
            <a:pPr indent="0" lvl="0" marL="457200" rtl="0" algn="l">
              <a:lnSpc>
                <a:spcPct val="120000"/>
              </a:lnSpc>
              <a:spcBef>
                <a:spcPts val="1000"/>
              </a:spcBef>
              <a:spcAft>
                <a:spcPts val="600"/>
              </a:spcAft>
              <a:buNone/>
            </a:pPr>
            <a:r>
              <a:t/>
            </a:r>
            <a:endParaRPr baseline="-25000" sz="2000">
              <a:solidFill>
                <a:schemeClr val="dk1"/>
              </a:solidFill>
              <a:latin typeface="Helvetica Neue"/>
              <a:ea typeface="Helvetica Neue"/>
              <a:cs typeface="Helvetica Neue"/>
              <a:sym typeface="Helvetica Neue"/>
            </a:endParaRPr>
          </a:p>
        </p:txBody>
      </p:sp>
      <p:sp>
        <p:nvSpPr>
          <p:cNvPr id="508" name="Google Shape;508;g3a7b41267fe_0_11"/>
          <p:cNvSpPr txBox="1"/>
          <p:nvPr/>
        </p:nvSpPr>
        <p:spPr>
          <a:xfrm>
            <a:off x="554326" y="2100615"/>
            <a:ext cx="5988000" cy="3222000"/>
          </a:xfrm>
          <a:prstGeom prst="rect">
            <a:avLst/>
          </a:prstGeom>
          <a:noFill/>
          <a:ln>
            <a:noFill/>
          </a:ln>
        </p:spPr>
        <p:txBody>
          <a:bodyPr anchorCtr="0" anchor="t" bIns="91425" lIns="91425" spcFirstLastPara="1" rIns="91425" wrap="square" tIns="91425">
            <a:spAutoFit/>
          </a:bodyPr>
          <a:lstStyle/>
          <a:p>
            <a:pPr indent="-355600" lvl="0" marL="457200" rtl="0" algn="l">
              <a:lnSpc>
                <a:spcPct val="120000"/>
              </a:lnSpc>
              <a:spcBef>
                <a:spcPts val="1000"/>
              </a:spcBef>
              <a:spcAft>
                <a:spcPts val="0"/>
              </a:spcAft>
              <a:buSzPts val="2000"/>
              <a:buAutoNum type="arabicPeriod"/>
            </a:pPr>
            <a:r>
              <a:rPr b="1" lang="en-US" sz="2000">
                <a:solidFill>
                  <a:schemeClr val="dk1"/>
                </a:solidFill>
                <a:latin typeface="Helvetica Neue"/>
                <a:ea typeface="Helvetica Neue"/>
                <a:cs typeface="Helvetica Neue"/>
                <a:sym typeface="Helvetica Neue"/>
              </a:rPr>
              <a:t>Input: </a:t>
            </a:r>
            <a:r>
              <a:rPr lang="en-US" sz="2000">
                <a:solidFill>
                  <a:schemeClr val="dk1"/>
                </a:solidFill>
                <a:latin typeface="Helvetica Neue"/>
                <a:ea typeface="Helvetica Neue"/>
                <a:cs typeface="Helvetica Neue"/>
                <a:sym typeface="Helvetica Neue"/>
              </a:rPr>
              <a:t>Share u</a:t>
            </a:r>
            <a:r>
              <a:rPr baseline="-25000" lang="en-US" sz="2000">
                <a:solidFill>
                  <a:schemeClr val="dk1"/>
                </a:solidFill>
                <a:latin typeface="Helvetica Neue"/>
                <a:ea typeface="Helvetica Neue"/>
                <a:cs typeface="Helvetica Neue"/>
                <a:sym typeface="Helvetica Neue"/>
              </a:rPr>
              <a:t>i</a:t>
            </a:r>
            <a:r>
              <a:rPr lang="en-US" sz="2000">
                <a:solidFill>
                  <a:schemeClr val="dk1"/>
                </a:solidFill>
                <a:latin typeface="Helvetica Neue"/>
                <a:ea typeface="Helvetica Neue"/>
                <a:cs typeface="Helvetica Neue"/>
                <a:sym typeface="Helvetica Neue"/>
              </a:rPr>
              <a:t>, v</a:t>
            </a:r>
            <a:r>
              <a:rPr baseline="-25000" lang="en-US" sz="2000">
                <a:solidFill>
                  <a:schemeClr val="dk1"/>
                </a:solidFill>
                <a:latin typeface="Helvetica Neue"/>
                <a:ea typeface="Helvetica Neue"/>
                <a:cs typeface="Helvetica Neue"/>
                <a:sym typeface="Helvetica Neue"/>
              </a:rPr>
              <a:t>i</a:t>
            </a:r>
            <a:endParaRPr sz="2000">
              <a:solidFill>
                <a:schemeClr val="dk1"/>
              </a:solidFill>
              <a:latin typeface="Helvetica Neue"/>
              <a:ea typeface="Helvetica Neue"/>
              <a:cs typeface="Helvetica Neue"/>
              <a:sym typeface="Helvetica Neue"/>
            </a:endParaRPr>
          </a:p>
          <a:p>
            <a:pPr indent="457200" lvl="0" marL="457200" rtl="0" algn="l">
              <a:lnSpc>
                <a:spcPct val="120000"/>
              </a:lnSpc>
              <a:spcBef>
                <a:spcPts val="1000"/>
              </a:spcBef>
              <a:spcAft>
                <a:spcPts val="0"/>
              </a:spcAft>
              <a:buNone/>
            </a:pPr>
            <a:r>
              <a:rPr b="1" lang="en-US" sz="2000">
                <a:solidFill>
                  <a:schemeClr val="dk1"/>
                </a:solidFill>
                <a:latin typeface="Helvetica Neue"/>
                <a:ea typeface="Helvetica Neue"/>
                <a:cs typeface="Helvetica Neue"/>
                <a:sym typeface="Helvetica Neue"/>
              </a:rPr>
              <a:t>Protocol </a:t>
            </a:r>
            <a:r>
              <a:rPr b="1" i="1" lang="en-US" sz="2000">
                <a:solidFill>
                  <a:schemeClr val="dk1"/>
                </a:solidFill>
                <a:latin typeface="Helvetica Neue"/>
                <a:ea typeface="Helvetica Neue"/>
                <a:cs typeface="Helvetica Neue"/>
                <a:sym typeface="Helvetica Neue"/>
              </a:rPr>
              <a:t>- </a:t>
            </a:r>
            <a:r>
              <a:rPr i="1" lang="en-US" sz="2000">
                <a:solidFill>
                  <a:schemeClr val="dk1"/>
                </a:solidFill>
                <a:latin typeface="Helvetica Neue"/>
                <a:ea typeface="Helvetica Neue"/>
                <a:cs typeface="Helvetica Neue"/>
                <a:sym typeface="Helvetica Neue"/>
              </a:rPr>
              <a:t>AVSS-Share</a:t>
            </a:r>
            <a:endParaRPr b="1" sz="2000">
              <a:solidFill>
                <a:schemeClr val="dk1"/>
              </a:solidFill>
              <a:latin typeface="Helvetica Neue"/>
              <a:ea typeface="Helvetica Neue"/>
              <a:cs typeface="Helvetica Neue"/>
              <a:sym typeface="Helvetica Neue"/>
            </a:endParaRPr>
          </a:p>
          <a:p>
            <a:pPr indent="-355600" lvl="0" marL="457200" rtl="0" algn="l">
              <a:lnSpc>
                <a:spcPct val="120000"/>
              </a:lnSpc>
              <a:spcBef>
                <a:spcPts val="1000"/>
              </a:spcBef>
              <a:spcAft>
                <a:spcPts val="0"/>
              </a:spcAft>
              <a:buClr>
                <a:schemeClr val="dk1"/>
              </a:buClr>
              <a:buSzPts val="2000"/>
              <a:buFont typeface="Helvetica Neue"/>
              <a:buAutoNum type="arabicPeriod"/>
            </a:pPr>
            <a:r>
              <a:rPr b="1" lang="en-US" sz="2000">
                <a:solidFill>
                  <a:schemeClr val="dk1"/>
                </a:solidFill>
                <a:latin typeface="Helvetica Neue"/>
                <a:ea typeface="Helvetica Neue"/>
                <a:cs typeface="Helvetica Neue"/>
                <a:sym typeface="Helvetica Neue"/>
              </a:rPr>
              <a:t>Computation: </a:t>
            </a:r>
            <a:r>
              <a:rPr lang="en-US" sz="2000">
                <a:solidFill>
                  <a:schemeClr val="dk1"/>
                </a:solidFill>
                <a:latin typeface="Helvetica Neue"/>
                <a:ea typeface="Helvetica Neue"/>
                <a:cs typeface="Helvetica Neue"/>
                <a:sym typeface="Helvetica Neue"/>
              </a:rPr>
              <a:t>Locally comptute z</a:t>
            </a:r>
            <a:r>
              <a:rPr baseline="-25000" lang="en-US" sz="2000">
                <a:solidFill>
                  <a:schemeClr val="dk1"/>
                </a:solidFill>
                <a:latin typeface="Helvetica Neue"/>
                <a:ea typeface="Helvetica Neue"/>
                <a:cs typeface="Helvetica Neue"/>
                <a:sym typeface="Helvetica Neue"/>
              </a:rPr>
              <a:t>i</a:t>
            </a:r>
            <a:r>
              <a:rPr lang="en-US" sz="2000">
                <a:solidFill>
                  <a:schemeClr val="dk1"/>
                </a:solidFill>
                <a:latin typeface="Helvetica Neue"/>
                <a:ea typeface="Helvetica Neue"/>
                <a:cs typeface="Helvetica Neue"/>
                <a:sym typeface="Helvetica Neue"/>
              </a:rPr>
              <a:t> = cu</a:t>
            </a:r>
            <a:r>
              <a:rPr baseline="-25000" lang="en-US" sz="2000">
                <a:solidFill>
                  <a:schemeClr val="dk1"/>
                </a:solidFill>
                <a:latin typeface="Helvetica Neue"/>
                <a:ea typeface="Helvetica Neue"/>
                <a:cs typeface="Helvetica Neue"/>
                <a:sym typeface="Helvetica Neue"/>
              </a:rPr>
              <a:t>i</a:t>
            </a:r>
            <a:r>
              <a:rPr lang="en-US" sz="2000">
                <a:solidFill>
                  <a:schemeClr val="dk1"/>
                </a:solidFill>
                <a:latin typeface="Helvetica Neue"/>
                <a:ea typeface="Helvetica Neue"/>
                <a:cs typeface="Helvetica Neue"/>
                <a:sym typeface="Helvetica Neue"/>
              </a:rPr>
              <a:t> + c’v</a:t>
            </a:r>
            <a:r>
              <a:rPr baseline="-25000" lang="en-US" sz="2000">
                <a:solidFill>
                  <a:schemeClr val="dk1"/>
                </a:solidFill>
                <a:latin typeface="Helvetica Neue"/>
                <a:ea typeface="Helvetica Neue"/>
                <a:cs typeface="Helvetica Neue"/>
                <a:sym typeface="Helvetica Neue"/>
              </a:rPr>
              <a:t>i</a:t>
            </a:r>
            <a:endParaRPr sz="2000">
              <a:solidFill>
                <a:schemeClr val="dk1"/>
              </a:solidFill>
              <a:latin typeface="Helvetica Neue"/>
              <a:ea typeface="Helvetica Neue"/>
              <a:cs typeface="Helvetica Neue"/>
              <a:sym typeface="Helvetica Neue"/>
            </a:endParaRPr>
          </a:p>
          <a:p>
            <a:pPr indent="-355600" lvl="0" marL="457200" rtl="0" algn="l">
              <a:lnSpc>
                <a:spcPct val="120000"/>
              </a:lnSpc>
              <a:spcBef>
                <a:spcPts val="0"/>
              </a:spcBef>
              <a:spcAft>
                <a:spcPts val="0"/>
              </a:spcAft>
              <a:buClr>
                <a:schemeClr val="dk1"/>
              </a:buClr>
              <a:buSzPts val="2000"/>
              <a:buFont typeface="Helvetica Neue"/>
              <a:buAutoNum type="arabicPeriod"/>
            </a:pPr>
            <a:r>
              <a:rPr b="1" lang="en-US" sz="2000">
                <a:solidFill>
                  <a:schemeClr val="dk1"/>
                </a:solidFill>
                <a:latin typeface="Helvetica Neue"/>
                <a:ea typeface="Helvetica Neue"/>
                <a:cs typeface="Helvetica Neue"/>
                <a:sym typeface="Helvetica Neue"/>
              </a:rPr>
              <a:t>Sharing: </a:t>
            </a:r>
            <a:r>
              <a:rPr lang="en-US" sz="2000">
                <a:solidFill>
                  <a:schemeClr val="dk1"/>
                </a:solidFill>
                <a:latin typeface="Helvetica Neue"/>
                <a:ea typeface="Helvetica Neue"/>
                <a:cs typeface="Helvetica Neue"/>
                <a:sym typeface="Helvetica Neue"/>
              </a:rPr>
              <a:t>Share (</a:t>
            </a:r>
            <a:r>
              <a:rPr lang="en-US" sz="2000">
                <a:solidFill>
                  <a:schemeClr val="dk1"/>
                </a:solidFill>
                <a:latin typeface="Helvetica Neue"/>
                <a:ea typeface="Helvetica Neue"/>
                <a:cs typeface="Helvetica Neue"/>
                <a:sym typeface="Helvetica Neue"/>
              </a:rPr>
              <a:t>z</a:t>
            </a:r>
            <a:r>
              <a:rPr baseline="-25000" lang="en-US" sz="2000">
                <a:solidFill>
                  <a:schemeClr val="dk1"/>
                </a:solidFill>
                <a:latin typeface="Helvetica Neue"/>
                <a:ea typeface="Helvetica Neue"/>
                <a:cs typeface="Helvetica Neue"/>
                <a:sym typeface="Helvetica Neue"/>
              </a:rPr>
              <a:t>i</a:t>
            </a:r>
            <a:r>
              <a:rPr lang="en-US" sz="2000">
                <a:solidFill>
                  <a:schemeClr val="dk1"/>
                </a:solidFill>
                <a:latin typeface="Helvetica Neue"/>
                <a:ea typeface="Helvetica Neue"/>
                <a:cs typeface="Helvetica Neue"/>
                <a:sym typeface="Helvetica Neue"/>
              </a:rPr>
              <a:t>, u</a:t>
            </a:r>
            <a:r>
              <a:rPr baseline="-25000" lang="en-US" sz="2000">
                <a:solidFill>
                  <a:schemeClr val="dk1"/>
                </a:solidFill>
                <a:latin typeface="Helvetica Neue"/>
                <a:ea typeface="Helvetica Neue"/>
                <a:cs typeface="Helvetica Neue"/>
                <a:sym typeface="Helvetica Neue"/>
              </a:rPr>
              <a:t>i</a:t>
            </a:r>
            <a:r>
              <a:rPr lang="en-US" sz="2000">
                <a:solidFill>
                  <a:schemeClr val="dk1"/>
                </a:solidFill>
                <a:latin typeface="Helvetica Neue"/>
                <a:ea typeface="Helvetica Neue"/>
                <a:cs typeface="Helvetica Neue"/>
                <a:sym typeface="Helvetica Neue"/>
              </a:rPr>
              <a:t>, v</a:t>
            </a:r>
            <a:r>
              <a:rPr baseline="-25000" lang="en-US" sz="2000">
                <a:solidFill>
                  <a:schemeClr val="dk1"/>
                </a:solidFill>
                <a:latin typeface="Helvetica Neue"/>
                <a:ea typeface="Helvetica Neue"/>
                <a:cs typeface="Helvetica Neue"/>
                <a:sym typeface="Helvetica Neue"/>
              </a:rPr>
              <a:t>i</a:t>
            </a:r>
            <a:r>
              <a:rPr lang="en-US"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a:p>
            <a:pPr indent="0" lvl="0" marL="457200" rtl="0" algn="l">
              <a:lnSpc>
                <a:spcPct val="120000"/>
              </a:lnSpc>
              <a:spcBef>
                <a:spcPts val="1000"/>
              </a:spcBef>
              <a:spcAft>
                <a:spcPts val="0"/>
              </a:spcAft>
              <a:buNone/>
            </a:pPr>
            <a:r>
              <a:rPr lang="en-US" sz="2000">
                <a:solidFill>
                  <a:schemeClr val="dk1"/>
                </a:solidFill>
                <a:latin typeface="Helvetica Neue"/>
                <a:ea typeface="Helvetica Neue"/>
                <a:cs typeface="Helvetica Neue"/>
                <a:sym typeface="Helvetica Neue"/>
              </a:rPr>
              <a:t>	</a:t>
            </a:r>
            <a:r>
              <a:rPr b="1" lang="en-US" sz="2000">
                <a:solidFill>
                  <a:schemeClr val="dk1"/>
                </a:solidFill>
                <a:latin typeface="Helvetica Neue"/>
                <a:ea typeface="Helvetica Neue"/>
                <a:cs typeface="Helvetica Neue"/>
                <a:sym typeface="Helvetica Neue"/>
              </a:rPr>
              <a:t>Protocol - </a:t>
            </a:r>
            <a:r>
              <a:rPr i="1" lang="en-US" sz="2000">
                <a:solidFill>
                  <a:schemeClr val="dk1"/>
                </a:solidFill>
                <a:latin typeface="Helvetica Neue"/>
                <a:ea typeface="Helvetica Neue"/>
                <a:cs typeface="Helvetica Neue"/>
                <a:sym typeface="Helvetica Neue"/>
              </a:rPr>
              <a:t>Two&amp;Sum-AWSS</a:t>
            </a:r>
            <a:endParaRPr i="1" sz="2000">
              <a:solidFill>
                <a:schemeClr val="dk1"/>
              </a:solidFill>
              <a:latin typeface="Helvetica Neue"/>
              <a:ea typeface="Helvetica Neue"/>
              <a:cs typeface="Helvetica Neue"/>
              <a:sym typeface="Helvetica Neue"/>
            </a:endParaRPr>
          </a:p>
          <a:p>
            <a:pPr indent="-355600" lvl="0" marL="457200" rtl="0" algn="l">
              <a:lnSpc>
                <a:spcPct val="120000"/>
              </a:lnSpc>
              <a:spcBef>
                <a:spcPts val="1000"/>
              </a:spcBef>
              <a:spcAft>
                <a:spcPts val="0"/>
              </a:spcAft>
              <a:buClr>
                <a:schemeClr val="dk1"/>
              </a:buClr>
              <a:buSzPts val="2000"/>
              <a:buFont typeface="Helvetica Neue"/>
              <a:buAutoNum type="arabicPeriod"/>
            </a:pPr>
            <a:r>
              <a:rPr b="1" lang="en-US" sz="2000">
                <a:solidFill>
                  <a:schemeClr val="dk1"/>
                </a:solidFill>
                <a:latin typeface="Helvetica Neue"/>
                <a:ea typeface="Helvetica Neue"/>
                <a:cs typeface="Helvetica Neue"/>
                <a:sym typeface="Helvetica Neue"/>
              </a:rPr>
              <a:t>Subset Agreement: </a:t>
            </a:r>
            <a:r>
              <a:rPr i="1" lang="en-US" sz="2000">
                <a:solidFill>
                  <a:schemeClr val="dk1"/>
                </a:solidFill>
                <a:latin typeface="Helvetica Neue"/>
                <a:ea typeface="Helvetica Neue"/>
                <a:cs typeface="Helvetica Neue"/>
                <a:sym typeface="Helvetica Neue"/>
              </a:rPr>
              <a:t>z -&gt; (z</a:t>
            </a:r>
            <a:r>
              <a:rPr baseline="-25000" i="1" lang="en-US" sz="2000">
                <a:solidFill>
                  <a:schemeClr val="dk1"/>
                </a:solidFill>
                <a:latin typeface="Helvetica Neue"/>
                <a:ea typeface="Helvetica Neue"/>
                <a:cs typeface="Helvetica Neue"/>
                <a:sym typeface="Helvetica Neue"/>
              </a:rPr>
              <a:t>1 </a:t>
            </a:r>
            <a:r>
              <a:rPr i="1" lang="en-US" sz="2000">
                <a:solidFill>
                  <a:schemeClr val="dk1"/>
                </a:solidFill>
                <a:latin typeface="Helvetica Neue"/>
                <a:ea typeface="Helvetica Neue"/>
                <a:cs typeface="Helvetica Neue"/>
                <a:sym typeface="Helvetica Neue"/>
              </a:rPr>
              <a:t>, z</a:t>
            </a:r>
            <a:r>
              <a:rPr baseline="-25000" i="1" lang="en-US" sz="2000">
                <a:solidFill>
                  <a:schemeClr val="dk1"/>
                </a:solidFill>
                <a:latin typeface="Helvetica Neue"/>
                <a:ea typeface="Helvetica Neue"/>
                <a:cs typeface="Helvetica Neue"/>
                <a:sym typeface="Helvetica Neue"/>
              </a:rPr>
              <a:t>2 </a:t>
            </a:r>
            <a:r>
              <a:rPr i="1" lang="en-US" sz="2000">
                <a:solidFill>
                  <a:schemeClr val="dk1"/>
                </a:solidFill>
                <a:latin typeface="Helvetica Neue"/>
                <a:ea typeface="Helvetica Neue"/>
                <a:cs typeface="Helvetica Neue"/>
                <a:sym typeface="Helvetica Neue"/>
              </a:rPr>
              <a:t>, z</a:t>
            </a:r>
            <a:r>
              <a:rPr baseline="-25000" i="1" lang="en-US" sz="2000">
                <a:solidFill>
                  <a:schemeClr val="dk1"/>
                </a:solidFill>
                <a:latin typeface="Helvetica Neue"/>
                <a:ea typeface="Helvetica Neue"/>
                <a:cs typeface="Helvetica Neue"/>
                <a:sym typeface="Helvetica Neue"/>
              </a:rPr>
              <a:t>3 </a:t>
            </a:r>
            <a:r>
              <a:rPr i="1" lang="en-US" sz="2000">
                <a:solidFill>
                  <a:schemeClr val="dk1"/>
                </a:solidFill>
                <a:latin typeface="Helvetica Neue"/>
                <a:ea typeface="Helvetica Neue"/>
                <a:cs typeface="Helvetica Neue"/>
                <a:sym typeface="Helvetica Neue"/>
              </a:rPr>
              <a:t>)</a:t>
            </a:r>
            <a:endParaRPr i="1" sz="2000">
              <a:solidFill>
                <a:schemeClr val="dk1"/>
              </a:solidFill>
              <a:latin typeface="Helvetica Neue"/>
              <a:ea typeface="Helvetica Neue"/>
              <a:cs typeface="Helvetica Neue"/>
              <a:sym typeface="Helvetica Neue"/>
            </a:endParaRPr>
          </a:p>
          <a:p>
            <a:pPr indent="-355600" lvl="0" marL="457200" rtl="0" algn="l">
              <a:lnSpc>
                <a:spcPct val="120000"/>
              </a:lnSpc>
              <a:spcBef>
                <a:spcPts val="0"/>
              </a:spcBef>
              <a:spcAft>
                <a:spcPts val="0"/>
              </a:spcAft>
              <a:buClr>
                <a:schemeClr val="dk1"/>
              </a:buClr>
              <a:buSzPts val="2000"/>
              <a:buFont typeface="Helvetica Neue"/>
              <a:buAutoNum type="arabicPeriod"/>
            </a:pPr>
            <a:r>
              <a:rPr b="1" lang="en-US" sz="2000">
                <a:solidFill>
                  <a:schemeClr val="dk1"/>
                </a:solidFill>
                <a:latin typeface="Helvetica Neue"/>
                <a:ea typeface="Helvetica Neue"/>
                <a:cs typeface="Helvetica Neue"/>
                <a:sym typeface="Helvetica Neue"/>
              </a:rPr>
              <a:t>Compute function: </a:t>
            </a:r>
            <a:r>
              <a:rPr lang="en-US" sz="2000">
                <a:solidFill>
                  <a:schemeClr val="dk1"/>
                </a:solidFill>
                <a:latin typeface="Helvetica Neue"/>
                <a:ea typeface="Helvetica Neue"/>
                <a:cs typeface="Helvetica Neue"/>
                <a:sym typeface="Helvetica Neue"/>
              </a:rPr>
              <a:t>z = </a:t>
            </a:r>
            <a:r>
              <a:rPr i="1" lang="en-US" sz="2000">
                <a:solidFill>
                  <a:schemeClr val="dk1"/>
                </a:solidFill>
                <a:latin typeface="Helvetica Neue"/>
                <a:ea typeface="Helvetica Neue"/>
                <a:cs typeface="Helvetica Neue"/>
                <a:sym typeface="Helvetica Neue"/>
              </a:rPr>
              <a:t>(z</a:t>
            </a:r>
            <a:r>
              <a:rPr baseline="-25000" i="1" lang="en-US" sz="2000">
                <a:solidFill>
                  <a:schemeClr val="dk1"/>
                </a:solidFill>
                <a:latin typeface="Helvetica Neue"/>
                <a:ea typeface="Helvetica Neue"/>
                <a:cs typeface="Helvetica Neue"/>
                <a:sym typeface="Helvetica Neue"/>
              </a:rPr>
              <a:t>1 </a:t>
            </a:r>
            <a:r>
              <a:rPr i="1" lang="en-US" sz="2000">
                <a:solidFill>
                  <a:schemeClr val="dk1"/>
                </a:solidFill>
                <a:latin typeface="Helvetica Neue"/>
                <a:ea typeface="Helvetica Neue"/>
                <a:cs typeface="Helvetica Neue"/>
                <a:sym typeface="Helvetica Neue"/>
              </a:rPr>
              <a:t>+ z</a:t>
            </a:r>
            <a:r>
              <a:rPr baseline="-25000" i="1" lang="en-US" sz="2000">
                <a:solidFill>
                  <a:schemeClr val="dk1"/>
                </a:solidFill>
                <a:latin typeface="Helvetica Neue"/>
                <a:ea typeface="Helvetica Neue"/>
                <a:cs typeface="Helvetica Neue"/>
                <a:sym typeface="Helvetica Neue"/>
              </a:rPr>
              <a:t>2 </a:t>
            </a:r>
            <a:r>
              <a:rPr i="1" lang="en-US" sz="2000">
                <a:solidFill>
                  <a:schemeClr val="dk1"/>
                </a:solidFill>
                <a:latin typeface="Helvetica Neue"/>
                <a:ea typeface="Helvetica Neue"/>
                <a:cs typeface="Helvetica Neue"/>
                <a:sym typeface="Helvetica Neue"/>
              </a:rPr>
              <a:t>+ z</a:t>
            </a:r>
            <a:r>
              <a:rPr baseline="-25000" i="1" lang="en-US" sz="2000">
                <a:solidFill>
                  <a:schemeClr val="dk1"/>
                </a:solidFill>
                <a:latin typeface="Helvetica Neue"/>
                <a:ea typeface="Helvetica Neue"/>
                <a:cs typeface="Helvetica Neue"/>
                <a:sym typeface="Helvetica Neue"/>
              </a:rPr>
              <a:t>3 </a:t>
            </a:r>
            <a:r>
              <a:rPr i="1" lang="en-US" sz="2000">
                <a:solidFill>
                  <a:schemeClr val="dk1"/>
                </a:solidFill>
                <a:latin typeface="Helvetica Neue"/>
                <a:ea typeface="Helvetica Neue"/>
                <a:cs typeface="Helvetica Neue"/>
                <a:sym typeface="Helvetica Neue"/>
              </a:rPr>
              <a:t>)</a:t>
            </a:r>
            <a:endParaRPr sz="2000">
              <a:solidFill>
                <a:schemeClr val="dk1"/>
              </a:solidFill>
              <a:latin typeface="Helvetica Neue"/>
              <a:ea typeface="Helvetica Neue"/>
              <a:cs typeface="Helvetica Neue"/>
              <a:sym typeface="Helvetica Neue"/>
            </a:endParaRPr>
          </a:p>
        </p:txBody>
      </p:sp>
      <p:sp>
        <p:nvSpPr>
          <p:cNvPr id="509" name="Google Shape;509;g3a7b41267fe_0_11"/>
          <p:cNvSpPr txBox="1"/>
          <p:nvPr>
            <p:ph idx="4294967295" type="body"/>
          </p:nvPr>
        </p:nvSpPr>
        <p:spPr>
          <a:xfrm>
            <a:off x="401925" y="1052737"/>
            <a:ext cx="5348400" cy="895500"/>
          </a:xfrm>
          <a:prstGeom prst="rect">
            <a:avLst/>
          </a:prstGeom>
        </p:spPr>
        <p:txBody>
          <a:bodyPr anchorCtr="0" anchor="t" bIns="45700" lIns="91425" spcFirstLastPara="1" rIns="91425" wrap="square" tIns="45700">
            <a:noAutofit/>
          </a:bodyPr>
          <a:lstStyle/>
          <a:p>
            <a:pPr indent="-355600" lvl="0" marL="457200" rtl="0" algn="l">
              <a:spcBef>
                <a:spcPts val="1000"/>
              </a:spcBef>
              <a:spcAft>
                <a:spcPts val="0"/>
              </a:spcAft>
              <a:buSzPts val="2000"/>
              <a:buChar char="●"/>
            </a:pPr>
            <a:r>
              <a:rPr lang="en-US" sz="2000"/>
              <a:t>Compute z = cu + c’v</a:t>
            </a:r>
            <a:endParaRPr sz="2000"/>
          </a:p>
          <a:p>
            <a:pPr indent="-355600" lvl="0" marL="457200" rtl="0" algn="l">
              <a:spcBef>
                <a:spcPts val="0"/>
              </a:spcBef>
              <a:spcAft>
                <a:spcPts val="0"/>
              </a:spcAft>
              <a:buSzPts val="2000"/>
              <a:buChar char="●"/>
            </a:pPr>
            <a:r>
              <a:rPr lang="en-US" sz="2000"/>
              <a:t>u -&gt; (u</a:t>
            </a:r>
            <a:r>
              <a:rPr baseline="-25000" lang="en-US" sz="2000"/>
              <a:t>1</a:t>
            </a:r>
            <a:r>
              <a:rPr lang="en-US" sz="2000"/>
              <a:t>, u</a:t>
            </a:r>
            <a:r>
              <a:rPr baseline="-25000" lang="en-US" sz="2000"/>
              <a:t>2</a:t>
            </a:r>
            <a:r>
              <a:rPr lang="en-US" sz="2000"/>
              <a:t>,</a:t>
            </a:r>
            <a:r>
              <a:rPr baseline="-25000" lang="en-US" sz="2000"/>
              <a:t> </a:t>
            </a:r>
            <a:r>
              <a:rPr lang="en-US" sz="2000"/>
              <a:t>u</a:t>
            </a:r>
            <a:r>
              <a:rPr baseline="-25000" lang="en-US" sz="2000"/>
              <a:t>3</a:t>
            </a:r>
            <a:r>
              <a:rPr lang="en-US" sz="2000"/>
              <a:t>), v -&gt;(v</a:t>
            </a:r>
            <a:r>
              <a:rPr baseline="-25000" lang="en-US" sz="2000"/>
              <a:t>1</a:t>
            </a:r>
            <a:r>
              <a:rPr lang="en-US" sz="2000"/>
              <a:t>, v</a:t>
            </a:r>
            <a:r>
              <a:rPr baseline="-25000" lang="en-US" sz="2000"/>
              <a:t>2</a:t>
            </a:r>
            <a:r>
              <a:rPr lang="en-US" sz="2000"/>
              <a:t>, v</a:t>
            </a:r>
            <a:r>
              <a:rPr baseline="-25000" lang="en-US" sz="2000"/>
              <a:t>3</a:t>
            </a:r>
            <a:r>
              <a:rPr lang="en-US" sz="2000"/>
              <a:t>)</a:t>
            </a:r>
            <a:endParaRPr baseline="-25000" sz="2000"/>
          </a:p>
        </p:txBody>
      </p:sp>
      <p:pic>
        <p:nvPicPr>
          <p:cNvPr id="510" name="Google Shape;510;g3a7b41267fe_0_11"/>
          <p:cNvPicPr preferRelativeResize="0"/>
          <p:nvPr/>
        </p:nvPicPr>
        <p:blipFill>
          <a:blip r:embed="rId3">
            <a:alphaModFix/>
          </a:blip>
          <a:stretch>
            <a:fillRect/>
          </a:stretch>
        </p:blipFill>
        <p:spPr>
          <a:xfrm>
            <a:off x="6694726" y="1052725"/>
            <a:ext cx="5344874" cy="423556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3a453a6716c_1_26"/>
          <p:cNvSpPr txBox="1"/>
          <p:nvPr>
            <p:ph type="title"/>
          </p:nvPr>
        </p:nvSpPr>
        <p:spPr>
          <a:xfrm>
            <a:off x="838200" y="365125"/>
            <a:ext cx="9981600" cy="535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Product computation</a:t>
            </a:r>
            <a:endParaRPr/>
          </a:p>
        </p:txBody>
      </p:sp>
      <p:sp>
        <p:nvSpPr>
          <p:cNvPr id="517" name="Google Shape;517;g3a453a6716c_1_26"/>
          <p:cNvSpPr txBox="1"/>
          <p:nvPr>
            <p:ph idx="4294967295" type="body"/>
          </p:nvPr>
        </p:nvSpPr>
        <p:spPr>
          <a:xfrm>
            <a:off x="392000" y="1044000"/>
            <a:ext cx="6398400" cy="5420400"/>
          </a:xfrm>
          <a:prstGeom prst="rect">
            <a:avLst/>
          </a:prstGeom>
        </p:spPr>
        <p:txBody>
          <a:bodyPr anchorCtr="0" anchor="t" bIns="45700" lIns="91425" spcFirstLastPara="1" rIns="91425" wrap="square" tIns="45700">
            <a:noAutofit/>
          </a:bodyPr>
          <a:lstStyle/>
          <a:p>
            <a:pPr indent="0" lvl="0" marL="457200" rtl="0" algn="l">
              <a:lnSpc>
                <a:spcPct val="120000"/>
              </a:lnSpc>
              <a:spcBef>
                <a:spcPts val="1000"/>
              </a:spcBef>
              <a:spcAft>
                <a:spcPts val="0"/>
              </a:spcAft>
              <a:buNone/>
            </a:pPr>
            <a:r>
              <a:rPr b="1" lang="en-US" sz="2000"/>
              <a:t>What’s the problem? </a:t>
            </a:r>
            <a:endParaRPr b="1" sz="2000"/>
          </a:p>
          <a:p>
            <a:pPr indent="-355600" lvl="0" marL="457200" rtl="0" algn="l">
              <a:lnSpc>
                <a:spcPct val="120000"/>
              </a:lnSpc>
              <a:spcBef>
                <a:spcPts val="1000"/>
              </a:spcBef>
              <a:spcAft>
                <a:spcPts val="0"/>
              </a:spcAft>
              <a:buSzPts val="2000"/>
              <a:buChar char="●"/>
            </a:pPr>
            <a:r>
              <a:rPr lang="en-US" sz="2000"/>
              <a:t>Compute z = uv</a:t>
            </a:r>
            <a:endParaRPr sz="2000"/>
          </a:p>
          <a:p>
            <a:pPr indent="-355600" lvl="0" marL="457200" rtl="0" algn="l">
              <a:lnSpc>
                <a:spcPct val="120000"/>
              </a:lnSpc>
              <a:spcBef>
                <a:spcPts val="0"/>
              </a:spcBef>
              <a:spcAft>
                <a:spcPts val="0"/>
              </a:spcAft>
              <a:buSzPts val="2000"/>
              <a:buChar char="●"/>
            </a:pPr>
            <a:r>
              <a:rPr lang="en-US" sz="2000"/>
              <a:t>u and v </a:t>
            </a:r>
            <a:r>
              <a:rPr lang="en-US" sz="2000"/>
              <a:t>are</a:t>
            </a:r>
            <a:r>
              <a:rPr lang="en-US" sz="2000"/>
              <a:t> polynomial </a:t>
            </a:r>
            <a:r>
              <a:rPr lang="en-US" sz="2000"/>
              <a:t>functions.</a:t>
            </a:r>
            <a:endParaRPr sz="2000"/>
          </a:p>
          <a:p>
            <a:pPr indent="0" lvl="0" marL="457200" rtl="0" algn="l">
              <a:lnSpc>
                <a:spcPct val="120000"/>
              </a:lnSpc>
              <a:spcBef>
                <a:spcPts val="1000"/>
              </a:spcBef>
              <a:spcAft>
                <a:spcPts val="0"/>
              </a:spcAft>
              <a:buNone/>
            </a:pPr>
            <a:r>
              <a:rPr lang="en-US" sz="2000"/>
              <a:t>→ </a:t>
            </a:r>
            <a:r>
              <a:rPr i="1" lang="en-US" sz="2000"/>
              <a:t>f</a:t>
            </a:r>
            <a:r>
              <a:rPr baseline="30000" i="1" lang="en-US" sz="2000"/>
              <a:t>u</a:t>
            </a:r>
            <a:r>
              <a:rPr i="1" lang="en-US" sz="2000"/>
              <a:t>(x) </a:t>
            </a:r>
            <a:r>
              <a:rPr lang="en-US" sz="2000"/>
              <a:t>= S+a</a:t>
            </a:r>
            <a:r>
              <a:rPr baseline="-25000" lang="en-US" sz="2000"/>
              <a:t>1</a:t>
            </a:r>
            <a:r>
              <a:rPr lang="en-US" sz="2000"/>
              <a:t>x+a</a:t>
            </a:r>
            <a:r>
              <a:rPr baseline="-25000" lang="en-US" sz="2000"/>
              <a:t>2</a:t>
            </a:r>
            <a:r>
              <a:rPr lang="en-US" sz="2000"/>
              <a:t>x</a:t>
            </a:r>
            <a:r>
              <a:rPr baseline="30000" lang="en-US" sz="2000"/>
              <a:t>2</a:t>
            </a:r>
            <a:r>
              <a:rPr lang="en-US" sz="2000"/>
              <a:t>+...+a</a:t>
            </a:r>
            <a:r>
              <a:rPr baseline="-25000" lang="en-US" sz="2000"/>
              <a:t>t</a:t>
            </a:r>
            <a:r>
              <a:rPr lang="en-US" sz="2000"/>
              <a:t>x</a:t>
            </a:r>
            <a:r>
              <a:rPr baseline="30000" lang="en-US" sz="2000"/>
              <a:t>t</a:t>
            </a:r>
            <a:endParaRPr sz="2000"/>
          </a:p>
          <a:p>
            <a:pPr indent="0" lvl="0" marL="457200" rtl="0" algn="l">
              <a:lnSpc>
                <a:spcPct val="120000"/>
              </a:lnSpc>
              <a:spcBef>
                <a:spcPts val="1000"/>
              </a:spcBef>
              <a:spcAft>
                <a:spcPts val="0"/>
              </a:spcAft>
              <a:buNone/>
            </a:pPr>
            <a:r>
              <a:rPr lang="en-US" sz="2000"/>
              <a:t>→ g</a:t>
            </a:r>
            <a:r>
              <a:rPr baseline="30000" lang="en-US" sz="2000"/>
              <a:t>v</a:t>
            </a:r>
            <a:r>
              <a:rPr lang="en-US" sz="2000"/>
              <a:t>(x) = S’+a</a:t>
            </a:r>
            <a:r>
              <a:rPr baseline="-25000" lang="en-US" sz="2000"/>
              <a:t>1</a:t>
            </a:r>
            <a:r>
              <a:rPr lang="en-US" sz="2000"/>
              <a:t>x+a</a:t>
            </a:r>
            <a:r>
              <a:rPr baseline="-25000" lang="en-US" sz="2000"/>
              <a:t>2</a:t>
            </a:r>
            <a:r>
              <a:rPr lang="en-US" sz="2000"/>
              <a:t>x</a:t>
            </a:r>
            <a:r>
              <a:rPr baseline="30000" lang="en-US" sz="2000"/>
              <a:t>2</a:t>
            </a:r>
            <a:r>
              <a:rPr lang="en-US" sz="2000"/>
              <a:t>+...+a</a:t>
            </a:r>
            <a:r>
              <a:rPr baseline="-25000" lang="en-US" sz="2000"/>
              <a:t>t</a:t>
            </a:r>
            <a:r>
              <a:rPr lang="en-US" sz="2000"/>
              <a:t>x</a:t>
            </a:r>
            <a:r>
              <a:rPr baseline="30000" lang="en-US" sz="2000"/>
              <a:t>t</a:t>
            </a:r>
            <a:endParaRPr baseline="30000" sz="2000"/>
          </a:p>
          <a:p>
            <a:pPr indent="-355600" lvl="0" marL="457200" rtl="0" algn="l">
              <a:lnSpc>
                <a:spcPct val="120000"/>
              </a:lnSpc>
              <a:spcBef>
                <a:spcPts val="1000"/>
              </a:spcBef>
              <a:spcAft>
                <a:spcPts val="0"/>
              </a:spcAft>
              <a:buSzPts val="2000"/>
              <a:buChar char="●"/>
            </a:pPr>
            <a:r>
              <a:rPr b="1" i="1" lang="en-US" sz="2000"/>
              <a:t>f</a:t>
            </a:r>
            <a:r>
              <a:rPr b="1" baseline="30000" i="1" lang="en-US" sz="2000"/>
              <a:t>u</a:t>
            </a:r>
            <a:r>
              <a:rPr b="1" i="1" lang="en-US" sz="2000"/>
              <a:t>(x) · g</a:t>
            </a:r>
            <a:r>
              <a:rPr b="1" baseline="30000" i="1" lang="en-US" sz="2000"/>
              <a:t>v</a:t>
            </a:r>
            <a:r>
              <a:rPr b="1" i="1" lang="en-US" sz="2000"/>
              <a:t>(x)</a:t>
            </a:r>
            <a:r>
              <a:rPr i="1" lang="en-US" sz="2000"/>
              <a:t> </a:t>
            </a:r>
            <a:r>
              <a:rPr lang="en-US" sz="2000"/>
              <a:t>gives</a:t>
            </a:r>
            <a:r>
              <a:rPr i="1" lang="en-US" sz="2000"/>
              <a:t> </a:t>
            </a:r>
            <a:r>
              <a:rPr b="1" i="1" lang="en-US" sz="2000"/>
              <a:t>2t </a:t>
            </a:r>
            <a:r>
              <a:rPr lang="en-US" sz="2000"/>
              <a:t>degree : If we multiply one more function it will not be secure for asynchronous system, as 3t degree needs 3t+1 participation.</a:t>
            </a:r>
            <a:endParaRPr/>
          </a:p>
        </p:txBody>
      </p:sp>
      <p:sp>
        <p:nvSpPr>
          <p:cNvPr id="518" name="Google Shape;518;g3a453a6716c_1_26"/>
          <p:cNvSpPr txBox="1"/>
          <p:nvPr>
            <p:ph idx="4294967295" type="body"/>
          </p:nvPr>
        </p:nvSpPr>
        <p:spPr>
          <a:xfrm>
            <a:off x="6331725" y="1109600"/>
            <a:ext cx="5348400" cy="5420400"/>
          </a:xfrm>
          <a:prstGeom prst="rect">
            <a:avLst/>
          </a:prstGeom>
        </p:spPr>
        <p:txBody>
          <a:bodyPr anchorCtr="0" anchor="t" bIns="45700" lIns="91425" spcFirstLastPara="1" rIns="91425" wrap="square" tIns="45700">
            <a:noAutofit/>
          </a:bodyPr>
          <a:lstStyle/>
          <a:p>
            <a:pPr indent="457200" lvl="0" marL="457200" rtl="0" algn="l">
              <a:lnSpc>
                <a:spcPct val="200000"/>
              </a:lnSpc>
              <a:spcBef>
                <a:spcPts val="1000"/>
              </a:spcBef>
              <a:spcAft>
                <a:spcPts val="0"/>
              </a:spcAft>
              <a:buNone/>
            </a:pPr>
            <a:r>
              <a:rPr b="1" lang="en-US" sz="2000"/>
              <a:t>Solution</a:t>
            </a:r>
            <a:endParaRPr b="1" sz="2000"/>
          </a:p>
          <a:p>
            <a:pPr indent="0" lvl="0" marL="914400" rtl="0" algn="l">
              <a:lnSpc>
                <a:spcPct val="200000"/>
              </a:lnSpc>
              <a:spcBef>
                <a:spcPts val="1000"/>
              </a:spcBef>
              <a:spcAft>
                <a:spcPts val="0"/>
              </a:spcAft>
              <a:buNone/>
            </a:pPr>
            <a:r>
              <a:rPr lang="en-US" sz="2000"/>
              <a:t>Perform degree reduction and randomization on </a:t>
            </a:r>
            <a:r>
              <a:rPr i="1" lang="en-US" sz="2000"/>
              <a:t>h</a:t>
            </a:r>
            <a:r>
              <a:rPr baseline="30000" i="1" lang="en-US" sz="2000"/>
              <a:t>z</a:t>
            </a:r>
            <a:r>
              <a:rPr i="1" lang="en-US" sz="2000"/>
              <a:t>(x) = </a:t>
            </a:r>
            <a:r>
              <a:rPr i="1" lang="en-US" sz="2000"/>
              <a:t>f</a:t>
            </a:r>
            <a:r>
              <a:rPr baseline="30000" i="1" lang="en-US" sz="2000"/>
              <a:t>u</a:t>
            </a:r>
            <a:r>
              <a:rPr i="1" lang="en-US" sz="2000"/>
              <a:t>(x) · g</a:t>
            </a:r>
            <a:r>
              <a:rPr baseline="30000" i="1" lang="en-US" sz="2000"/>
              <a:t>v</a:t>
            </a:r>
            <a:r>
              <a:rPr i="1" lang="en-US" sz="2000"/>
              <a:t>(x) </a:t>
            </a:r>
            <a:r>
              <a:rPr lang="en-US" sz="2000"/>
              <a:t>[BGW88]</a:t>
            </a:r>
            <a:endParaRPr sz="2000"/>
          </a:p>
          <a:p>
            <a:pPr indent="0" lvl="0" marL="457200" rtl="0" algn="l">
              <a:spcBef>
                <a:spcPts val="1000"/>
              </a:spcBef>
              <a:spcAft>
                <a:spcPts val="0"/>
              </a:spcAft>
              <a:buNone/>
            </a:pPr>
            <a:r>
              <a:t/>
            </a:r>
            <a:endParaRPr sz="2000"/>
          </a:p>
          <a:p>
            <a:pPr indent="0" lvl="0" marL="914400" rtl="0" algn="l">
              <a:lnSpc>
                <a:spcPct val="200000"/>
              </a:lnSpc>
              <a:spcBef>
                <a:spcPts val="1000"/>
              </a:spcBef>
              <a:spcAft>
                <a:spcPts val="600"/>
              </a:spcAft>
              <a:buNone/>
            </a:pPr>
            <a:r>
              <a:t/>
            </a:r>
            <a:endParaRPr/>
          </a:p>
        </p:txBody>
      </p:sp>
      <p:pic>
        <p:nvPicPr>
          <p:cNvPr id="519" name="Google Shape;519;g3a453a6716c_1_26"/>
          <p:cNvPicPr preferRelativeResize="0"/>
          <p:nvPr/>
        </p:nvPicPr>
        <p:blipFill>
          <a:blip r:embed="rId3">
            <a:alphaModFix/>
          </a:blip>
          <a:stretch>
            <a:fillRect/>
          </a:stretch>
        </p:blipFill>
        <p:spPr>
          <a:xfrm>
            <a:off x="6986625" y="3988825"/>
            <a:ext cx="4038600" cy="1104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3a453a6716c_1_108"/>
          <p:cNvSpPr txBox="1"/>
          <p:nvPr>
            <p:ph type="title"/>
          </p:nvPr>
        </p:nvSpPr>
        <p:spPr>
          <a:xfrm>
            <a:off x="838200" y="365125"/>
            <a:ext cx="9981600" cy="5352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Product computation</a:t>
            </a:r>
            <a:endParaRPr/>
          </a:p>
        </p:txBody>
      </p:sp>
      <p:sp>
        <p:nvSpPr>
          <p:cNvPr id="526" name="Google Shape;526;g3a453a6716c_1_108"/>
          <p:cNvSpPr txBox="1"/>
          <p:nvPr/>
        </p:nvSpPr>
        <p:spPr>
          <a:xfrm>
            <a:off x="236025" y="844381"/>
            <a:ext cx="6446400" cy="5953800"/>
          </a:xfrm>
          <a:prstGeom prst="rect">
            <a:avLst/>
          </a:prstGeom>
          <a:noFill/>
          <a:ln>
            <a:noFill/>
          </a:ln>
        </p:spPr>
        <p:txBody>
          <a:bodyPr anchorCtr="0" anchor="t" bIns="91425" lIns="91425" spcFirstLastPara="1" rIns="91425" wrap="square" tIns="91425">
            <a:spAutoFit/>
          </a:bodyPr>
          <a:lstStyle/>
          <a:p>
            <a:pPr indent="-330200" lvl="0" marL="457200" rtl="0" algn="l">
              <a:lnSpc>
                <a:spcPct val="120000"/>
              </a:lnSpc>
              <a:spcBef>
                <a:spcPts val="0"/>
              </a:spcBef>
              <a:spcAft>
                <a:spcPts val="0"/>
              </a:spcAft>
              <a:buSzPts val="1600"/>
              <a:buAutoNum type="arabicPeriod"/>
            </a:pPr>
            <a:r>
              <a:rPr b="1" lang="en-US" sz="1600">
                <a:solidFill>
                  <a:schemeClr val="dk1"/>
                </a:solidFill>
                <a:latin typeface="Helvetica Neue"/>
                <a:ea typeface="Helvetica Neue"/>
                <a:cs typeface="Helvetica Neue"/>
                <a:sym typeface="Helvetica Neue"/>
              </a:rPr>
              <a:t>Input: </a:t>
            </a:r>
            <a:r>
              <a:rPr lang="en-US" sz="1600">
                <a:solidFill>
                  <a:schemeClr val="dk1"/>
                </a:solidFill>
                <a:latin typeface="Helvetica Neue"/>
                <a:ea typeface="Helvetica Neue"/>
                <a:cs typeface="Helvetica Neue"/>
                <a:sym typeface="Helvetica Neue"/>
              </a:rPr>
              <a:t>Share u</a:t>
            </a:r>
            <a:r>
              <a:rPr baseline="-25000"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v</a:t>
            </a:r>
            <a:r>
              <a:rPr baseline="-25000" lang="en-US" sz="1600">
                <a:solidFill>
                  <a:schemeClr val="dk1"/>
                </a:solidFill>
                <a:latin typeface="Helvetica Neue"/>
                <a:ea typeface="Helvetica Neue"/>
                <a:cs typeface="Helvetica Neue"/>
                <a:sym typeface="Helvetica Neue"/>
              </a:rPr>
              <a:t>i</a:t>
            </a:r>
            <a:endParaRPr sz="1600">
              <a:solidFill>
                <a:schemeClr val="dk1"/>
              </a:solidFill>
              <a:latin typeface="Helvetica Neue"/>
              <a:ea typeface="Helvetica Neue"/>
              <a:cs typeface="Helvetica Neue"/>
              <a:sym typeface="Helvetica Neue"/>
            </a:endParaRPr>
          </a:p>
          <a:p>
            <a:pPr indent="457200" lvl="0" marL="457200" rtl="0" algn="l">
              <a:lnSpc>
                <a:spcPct val="120000"/>
              </a:lnSpc>
              <a:spcBef>
                <a:spcPts val="600"/>
              </a:spcBef>
              <a:spcAft>
                <a:spcPts val="0"/>
              </a:spcAft>
              <a:buNone/>
            </a:pPr>
            <a:r>
              <a:rPr b="1" lang="en-US" sz="1600">
                <a:solidFill>
                  <a:schemeClr val="dk1"/>
                </a:solidFill>
                <a:latin typeface="Helvetica Neue"/>
                <a:ea typeface="Helvetica Neue"/>
                <a:cs typeface="Helvetica Neue"/>
                <a:sym typeface="Helvetica Neue"/>
              </a:rPr>
              <a:t>Protocol </a:t>
            </a:r>
            <a:r>
              <a:rPr b="1" i="1" lang="en-US" sz="1600">
                <a:solidFill>
                  <a:schemeClr val="dk1"/>
                </a:solidFill>
                <a:latin typeface="Helvetica Neue"/>
                <a:ea typeface="Helvetica Neue"/>
                <a:cs typeface="Helvetica Neue"/>
                <a:sym typeface="Helvetica Neue"/>
              </a:rPr>
              <a:t>- </a:t>
            </a:r>
            <a:r>
              <a:rPr i="1" lang="en-US" sz="1600">
                <a:solidFill>
                  <a:schemeClr val="dk1"/>
                </a:solidFill>
                <a:latin typeface="Helvetica Neue"/>
                <a:ea typeface="Helvetica Neue"/>
                <a:cs typeface="Helvetica Neue"/>
                <a:sym typeface="Helvetica Neue"/>
              </a:rPr>
              <a:t>AVSS-Share</a:t>
            </a:r>
            <a:endParaRPr b="1" sz="1600">
              <a:solidFill>
                <a:schemeClr val="dk1"/>
              </a:solidFill>
              <a:latin typeface="Helvetica Neue"/>
              <a:ea typeface="Helvetica Neue"/>
              <a:cs typeface="Helvetica Neue"/>
              <a:sym typeface="Helvetica Neue"/>
            </a:endParaRPr>
          </a:p>
          <a:p>
            <a:pPr indent="-330200" lvl="0" marL="457200" rtl="0" algn="l">
              <a:lnSpc>
                <a:spcPct val="120000"/>
              </a:lnSpc>
              <a:spcBef>
                <a:spcPts val="600"/>
              </a:spcBef>
              <a:spcAft>
                <a:spcPts val="0"/>
              </a:spcAft>
              <a:buClr>
                <a:schemeClr val="dk1"/>
              </a:buClr>
              <a:buSzPts val="1600"/>
              <a:buFont typeface="Helvetica Neue"/>
              <a:buAutoNum type="arabicPeriod"/>
            </a:pPr>
            <a:r>
              <a:rPr b="1" lang="en-US" sz="1600">
                <a:solidFill>
                  <a:schemeClr val="dk1"/>
                </a:solidFill>
                <a:latin typeface="Helvetica Neue"/>
                <a:ea typeface="Helvetica Neue"/>
                <a:cs typeface="Helvetica Neue"/>
                <a:sym typeface="Helvetica Neue"/>
              </a:rPr>
              <a:t>Computation:</a:t>
            </a:r>
            <a:endParaRPr b="1" sz="1600">
              <a:solidFill>
                <a:schemeClr val="dk1"/>
              </a:solidFill>
              <a:latin typeface="Helvetica Neue"/>
              <a:ea typeface="Helvetica Neue"/>
              <a:cs typeface="Helvetica Neue"/>
              <a:sym typeface="Helvetica Neue"/>
            </a:endParaRPr>
          </a:p>
          <a:p>
            <a:pPr indent="-330200" lvl="1" marL="914400" rtl="0" algn="l">
              <a:lnSpc>
                <a:spcPct val="120000"/>
              </a:lnSpc>
              <a:spcBef>
                <a:spcPts val="600"/>
              </a:spcBef>
              <a:spcAft>
                <a:spcPts val="0"/>
              </a:spcAft>
              <a:buClr>
                <a:schemeClr val="dk1"/>
              </a:buClr>
              <a:buSzPts val="1600"/>
              <a:buFont typeface="Helvetica Neue"/>
              <a:buAutoNum type="alphaLcPeriod"/>
            </a:pPr>
            <a:r>
              <a:rPr lang="en-US" sz="1600">
                <a:solidFill>
                  <a:schemeClr val="dk1"/>
                </a:solidFill>
                <a:latin typeface="Helvetica Neue"/>
                <a:ea typeface="Helvetica Neue"/>
                <a:cs typeface="Helvetica Neue"/>
                <a:sym typeface="Helvetica Neue"/>
              </a:rPr>
              <a:t>Locally comptute z</a:t>
            </a:r>
            <a:r>
              <a:rPr baseline="-25000"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 u</a:t>
            </a:r>
            <a:r>
              <a:rPr baseline="-25000"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v</a:t>
            </a:r>
            <a:r>
              <a:rPr baseline="-25000" lang="en-US" sz="1600">
                <a:solidFill>
                  <a:schemeClr val="dk1"/>
                </a:solidFill>
                <a:latin typeface="Helvetica Neue"/>
                <a:ea typeface="Helvetica Neue"/>
                <a:cs typeface="Helvetica Neue"/>
                <a:sym typeface="Helvetica Neue"/>
              </a:rPr>
              <a:t>i</a:t>
            </a:r>
            <a:endParaRPr sz="1600">
              <a:solidFill>
                <a:schemeClr val="dk1"/>
              </a:solidFill>
              <a:latin typeface="Helvetica Neue"/>
              <a:ea typeface="Helvetica Neue"/>
              <a:cs typeface="Helvetica Neue"/>
              <a:sym typeface="Helvetica Neue"/>
            </a:endParaRPr>
          </a:p>
          <a:p>
            <a:pPr indent="-330200" lvl="0" marL="457200" rtl="0" algn="l">
              <a:lnSpc>
                <a:spcPct val="120000"/>
              </a:lnSpc>
              <a:spcBef>
                <a:spcPts val="1000"/>
              </a:spcBef>
              <a:spcAft>
                <a:spcPts val="0"/>
              </a:spcAft>
              <a:buClr>
                <a:schemeClr val="dk1"/>
              </a:buClr>
              <a:buSzPts val="1600"/>
              <a:buFont typeface="Helvetica Neue"/>
              <a:buAutoNum type="arabicPeriod"/>
            </a:pPr>
            <a:r>
              <a:rPr b="1" lang="en-US" sz="1600">
                <a:solidFill>
                  <a:schemeClr val="dk1"/>
                </a:solidFill>
                <a:latin typeface="Helvetica Neue"/>
                <a:ea typeface="Helvetica Neue"/>
                <a:cs typeface="Helvetica Neue"/>
                <a:sym typeface="Helvetica Neue"/>
              </a:rPr>
              <a:t>Sharing: </a:t>
            </a:r>
            <a:r>
              <a:rPr lang="en-US" sz="1600">
                <a:solidFill>
                  <a:schemeClr val="dk1"/>
                </a:solidFill>
                <a:latin typeface="Helvetica Neue"/>
                <a:ea typeface="Helvetica Neue"/>
                <a:cs typeface="Helvetica Neue"/>
                <a:sym typeface="Helvetica Neue"/>
              </a:rPr>
              <a:t>Share (z</a:t>
            </a:r>
            <a:r>
              <a:rPr baseline="-25000"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u</a:t>
            </a:r>
            <a:r>
              <a:rPr baseline="-25000"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v</a:t>
            </a:r>
            <a:r>
              <a:rPr baseline="-25000"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a:t>
            </a:r>
            <a:endParaRPr sz="1600">
              <a:solidFill>
                <a:schemeClr val="dk1"/>
              </a:solidFill>
              <a:latin typeface="Helvetica Neue"/>
              <a:ea typeface="Helvetica Neue"/>
              <a:cs typeface="Helvetica Neue"/>
              <a:sym typeface="Helvetica Neue"/>
            </a:endParaRPr>
          </a:p>
          <a:p>
            <a:pPr indent="0" lvl="0" marL="457200" rtl="0" algn="l">
              <a:lnSpc>
                <a:spcPct val="120000"/>
              </a:lnSpc>
              <a:spcBef>
                <a:spcPts val="1000"/>
              </a:spcBef>
              <a:spcAft>
                <a:spcPts val="0"/>
              </a:spcAft>
              <a:buNone/>
            </a:pPr>
            <a:r>
              <a:rPr lang="en-US" sz="1600">
                <a:solidFill>
                  <a:schemeClr val="dk1"/>
                </a:solidFill>
                <a:latin typeface="Helvetica Neue"/>
                <a:ea typeface="Helvetica Neue"/>
                <a:cs typeface="Helvetica Neue"/>
                <a:sym typeface="Helvetica Neue"/>
              </a:rPr>
              <a:t>	</a:t>
            </a:r>
            <a:r>
              <a:rPr b="1" lang="en-US" sz="1600">
                <a:solidFill>
                  <a:schemeClr val="dk1"/>
                </a:solidFill>
                <a:latin typeface="Helvetica Neue"/>
                <a:ea typeface="Helvetica Neue"/>
                <a:cs typeface="Helvetica Neue"/>
                <a:sym typeface="Helvetica Neue"/>
              </a:rPr>
              <a:t>Protocol - </a:t>
            </a:r>
            <a:r>
              <a:rPr i="1" lang="en-US" sz="1600">
                <a:solidFill>
                  <a:schemeClr val="dk1"/>
                </a:solidFill>
                <a:latin typeface="Helvetica Neue"/>
                <a:ea typeface="Helvetica Neue"/>
                <a:cs typeface="Helvetica Neue"/>
                <a:sym typeface="Helvetica Neue"/>
              </a:rPr>
              <a:t>USS-Share </a:t>
            </a:r>
            <a:r>
              <a:rPr lang="en-US" sz="1600">
                <a:solidFill>
                  <a:schemeClr val="dk1"/>
                </a:solidFill>
                <a:latin typeface="Helvetica Neue"/>
                <a:ea typeface="Helvetica Neue"/>
                <a:cs typeface="Helvetica Neue"/>
                <a:sym typeface="Helvetica Neue"/>
              </a:rPr>
              <a:t>to share </a:t>
            </a:r>
            <a:r>
              <a:rPr b="1" lang="en-US" sz="1600">
                <a:solidFill>
                  <a:schemeClr val="dk1"/>
                </a:solidFill>
                <a:latin typeface="Helvetica Neue"/>
                <a:ea typeface="Helvetica Neue"/>
                <a:cs typeface="Helvetica Neue"/>
                <a:sym typeface="Helvetica Neue"/>
              </a:rPr>
              <a:t>z</a:t>
            </a:r>
            <a:r>
              <a:rPr b="1" baseline="-25000" lang="en-US" sz="1600">
                <a:solidFill>
                  <a:schemeClr val="dk1"/>
                </a:solidFill>
                <a:latin typeface="Helvetica Neue"/>
                <a:ea typeface="Helvetica Neue"/>
                <a:cs typeface="Helvetica Neue"/>
                <a:sym typeface="Helvetica Neue"/>
              </a:rPr>
              <a:t>i</a:t>
            </a:r>
            <a:endParaRPr b="1" baseline="-25000" sz="1600">
              <a:solidFill>
                <a:schemeClr val="dk1"/>
              </a:solidFill>
              <a:latin typeface="Helvetica Neue"/>
              <a:ea typeface="Helvetica Neue"/>
              <a:cs typeface="Helvetica Neue"/>
              <a:sym typeface="Helvetica Neue"/>
            </a:endParaRPr>
          </a:p>
          <a:p>
            <a:pPr indent="0" lvl="0" marL="457200" rtl="0" algn="l">
              <a:lnSpc>
                <a:spcPct val="120000"/>
              </a:lnSpc>
              <a:spcBef>
                <a:spcPts val="1000"/>
              </a:spcBef>
              <a:spcAft>
                <a:spcPts val="0"/>
              </a:spcAft>
              <a:buNone/>
            </a:pPr>
            <a:r>
              <a:rPr b="1" baseline="-25000" lang="en-US" sz="1600">
                <a:solidFill>
                  <a:schemeClr val="dk1"/>
                </a:solidFill>
                <a:latin typeface="Helvetica Neue"/>
                <a:ea typeface="Helvetica Neue"/>
                <a:cs typeface="Helvetica Neue"/>
                <a:sym typeface="Helvetica Neue"/>
              </a:rPr>
              <a:t>			  </a:t>
            </a:r>
            <a:r>
              <a:rPr i="1" lang="en-US" sz="1600">
                <a:solidFill>
                  <a:schemeClr val="dk1"/>
                </a:solidFill>
                <a:latin typeface="Helvetica Neue"/>
                <a:ea typeface="Helvetica Neue"/>
                <a:cs typeface="Helvetica Neue"/>
                <a:sym typeface="Helvetica Neue"/>
              </a:rPr>
              <a:t>AVSS-Share </a:t>
            </a:r>
            <a:r>
              <a:rPr lang="en-US" sz="1600">
                <a:solidFill>
                  <a:schemeClr val="dk1"/>
                </a:solidFill>
                <a:latin typeface="Helvetica Neue"/>
                <a:ea typeface="Helvetica Neue"/>
                <a:cs typeface="Helvetica Neue"/>
                <a:sym typeface="Helvetica Neue"/>
              </a:rPr>
              <a:t>to share </a:t>
            </a:r>
            <a:r>
              <a:rPr b="1" lang="en-US" sz="1600">
                <a:solidFill>
                  <a:schemeClr val="dk1"/>
                </a:solidFill>
                <a:latin typeface="Helvetica Neue"/>
                <a:ea typeface="Helvetica Neue"/>
                <a:cs typeface="Helvetica Neue"/>
                <a:sym typeface="Helvetica Neue"/>
              </a:rPr>
              <a:t>u</a:t>
            </a:r>
            <a:r>
              <a:rPr b="1" baseline="-25000" lang="en-US" sz="1600">
                <a:solidFill>
                  <a:schemeClr val="dk1"/>
                </a:solidFill>
                <a:latin typeface="Helvetica Neue"/>
                <a:ea typeface="Helvetica Neue"/>
                <a:cs typeface="Helvetica Neue"/>
                <a:sym typeface="Helvetica Neue"/>
              </a:rPr>
              <a:t>i </a:t>
            </a:r>
            <a:r>
              <a:rPr lang="en-US" sz="1600">
                <a:solidFill>
                  <a:schemeClr val="dk1"/>
                </a:solidFill>
                <a:latin typeface="Helvetica Neue"/>
                <a:ea typeface="Helvetica Neue"/>
                <a:cs typeface="Helvetica Neue"/>
                <a:sym typeface="Helvetica Neue"/>
              </a:rPr>
              <a:t>and </a:t>
            </a:r>
            <a:r>
              <a:rPr b="1" lang="en-US" sz="1600">
                <a:solidFill>
                  <a:schemeClr val="dk1"/>
                </a:solidFill>
                <a:latin typeface="Helvetica Neue"/>
                <a:ea typeface="Helvetica Neue"/>
                <a:cs typeface="Helvetica Neue"/>
                <a:sym typeface="Helvetica Neue"/>
              </a:rPr>
              <a:t>v</a:t>
            </a:r>
            <a:r>
              <a:rPr b="1" baseline="-25000" lang="en-US" sz="1600">
                <a:solidFill>
                  <a:schemeClr val="dk1"/>
                </a:solidFill>
                <a:latin typeface="Helvetica Neue"/>
                <a:ea typeface="Helvetica Neue"/>
                <a:cs typeface="Helvetica Neue"/>
                <a:sym typeface="Helvetica Neue"/>
              </a:rPr>
              <a:t>i</a:t>
            </a:r>
            <a:endParaRPr b="1" baseline="-25000" sz="1600">
              <a:solidFill>
                <a:schemeClr val="dk1"/>
              </a:solidFill>
              <a:latin typeface="Helvetica Neue"/>
              <a:ea typeface="Helvetica Neue"/>
              <a:cs typeface="Helvetica Neue"/>
              <a:sym typeface="Helvetica Neue"/>
            </a:endParaRPr>
          </a:p>
          <a:p>
            <a:pPr indent="0" lvl="0" marL="457200" rtl="0" algn="l">
              <a:lnSpc>
                <a:spcPct val="120000"/>
              </a:lnSpc>
              <a:spcBef>
                <a:spcPts val="1000"/>
              </a:spcBef>
              <a:spcAft>
                <a:spcPts val="0"/>
              </a:spcAft>
              <a:buNone/>
            </a:pPr>
            <a:r>
              <a:rPr b="1" lang="en-US" sz="1600">
                <a:solidFill>
                  <a:schemeClr val="dk1"/>
                </a:solidFill>
                <a:latin typeface="Helvetica Neue"/>
                <a:ea typeface="Helvetica Neue"/>
                <a:cs typeface="Helvetica Neue"/>
                <a:sym typeface="Helvetica Neue"/>
              </a:rPr>
              <a:t>			 </a:t>
            </a:r>
            <a:r>
              <a:rPr i="1" lang="en-US" sz="1600">
                <a:solidFill>
                  <a:schemeClr val="dk1"/>
                </a:solidFill>
                <a:latin typeface="Helvetica Neue"/>
                <a:ea typeface="Helvetica Neue"/>
                <a:cs typeface="Helvetica Neue"/>
                <a:sym typeface="Helvetica Neue"/>
              </a:rPr>
              <a:t>Product ZKP </a:t>
            </a:r>
            <a:r>
              <a:rPr lang="en-US" sz="1600">
                <a:solidFill>
                  <a:schemeClr val="dk1"/>
                </a:solidFill>
                <a:latin typeface="Helvetica Neue"/>
                <a:ea typeface="Helvetica Neue"/>
                <a:cs typeface="Helvetica Neue"/>
                <a:sym typeface="Helvetica Neue"/>
              </a:rPr>
              <a:t>to prove that </a:t>
            </a:r>
            <a:r>
              <a:rPr lang="en-US" sz="1600">
                <a:solidFill>
                  <a:schemeClr val="dk1"/>
                </a:solidFill>
                <a:latin typeface="Helvetica Neue"/>
                <a:ea typeface="Helvetica Neue"/>
                <a:cs typeface="Helvetica Neue"/>
                <a:sym typeface="Helvetica Neue"/>
              </a:rPr>
              <a:t>z</a:t>
            </a:r>
            <a:r>
              <a:rPr baseline="-25000"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 = u</a:t>
            </a:r>
            <a:r>
              <a:rPr baseline="-25000" lang="en-US" sz="1600">
                <a:solidFill>
                  <a:schemeClr val="dk1"/>
                </a:solidFill>
                <a:latin typeface="Helvetica Neue"/>
                <a:ea typeface="Helvetica Neue"/>
                <a:cs typeface="Helvetica Neue"/>
                <a:sym typeface="Helvetica Neue"/>
              </a:rPr>
              <a:t>i</a:t>
            </a:r>
            <a:r>
              <a:rPr lang="en-US" sz="1600">
                <a:solidFill>
                  <a:schemeClr val="dk1"/>
                </a:solidFill>
                <a:latin typeface="Helvetica Neue"/>
                <a:ea typeface="Helvetica Neue"/>
                <a:cs typeface="Helvetica Neue"/>
                <a:sym typeface="Helvetica Neue"/>
              </a:rPr>
              <a:t>v</a:t>
            </a:r>
            <a:r>
              <a:rPr baseline="-25000" lang="en-US" sz="1600">
                <a:solidFill>
                  <a:schemeClr val="dk1"/>
                </a:solidFill>
                <a:latin typeface="Helvetica Neue"/>
                <a:ea typeface="Helvetica Neue"/>
                <a:cs typeface="Helvetica Neue"/>
                <a:sym typeface="Helvetica Neue"/>
              </a:rPr>
              <a:t>i</a:t>
            </a:r>
            <a:endParaRPr sz="1600">
              <a:solidFill>
                <a:schemeClr val="dk1"/>
              </a:solidFill>
              <a:latin typeface="Helvetica Neue"/>
              <a:ea typeface="Helvetica Neue"/>
              <a:cs typeface="Helvetica Neue"/>
              <a:sym typeface="Helvetica Neue"/>
            </a:endParaRPr>
          </a:p>
          <a:p>
            <a:pPr indent="-330200" lvl="0" marL="457200" rtl="0" algn="l">
              <a:lnSpc>
                <a:spcPct val="120000"/>
              </a:lnSpc>
              <a:spcBef>
                <a:spcPts val="1000"/>
              </a:spcBef>
              <a:spcAft>
                <a:spcPts val="0"/>
              </a:spcAft>
              <a:buClr>
                <a:schemeClr val="dk1"/>
              </a:buClr>
              <a:buSzPts val="1600"/>
              <a:buFont typeface="Helvetica Neue"/>
              <a:buAutoNum type="arabicPeriod"/>
            </a:pPr>
            <a:r>
              <a:rPr b="1" lang="en-US" sz="1600">
                <a:solidFill>
                  <a:schemeClr val="dk1"/>
                </a:solidFill>
                <a:latin typeface="Helvetica Neue"/>
                <a:ea typeface="Helvetica Neue"/>
                <a:cs typeface="Helvetica Neue"/>
                <a:sym typeface="Helvetica Neue"/>
              </a:rPr>
              <a:t>Subset Agreement: </a:t>
            </a:r>
            <a:r>
              <a:rPr i="1" lang="en-US" sz="1600">
                <a:solidFill>
                  <a:schemeClr val="dk1"/>
                </a:solidFill>
                <a:latin typeface="Helvetica Neue"/>
                <a:ea typeface="Helvetica Neue"/>
                <a:cs typeface="Helvetica Neue"/>
                <a:sym typeface="Helvetica Neue"/>
              </a:rPr>
              <a:t>z -&gt; (z</a:t>
            </a:r>
            <a:r>
              <a:rPr baseline="-25000" i="1" lang="en-US" sz="1600">
                <a:solidFill>
                  <a:schemeClr val="dk1"/>
                </a:solidFill>
                <a:latin typeface="Helvetica Neue"/>
                <a:ea typeface="Helvetica Neue"/>
                <a:cs typeface="Helvetica Neue"/>
                <a:sym typeface="Helvetica Neue"/>
              </a:rPr>
              <a:t>1 </a:t>
            </a:r>
            <a:r>
              <a:rPr i="1" lang="en-US" sz="1600">
                <a:solidFill>
                  <a:schemeClr val="dk1"/>
                </a:solidFill>
                <a:latin typeface="Helvetica Neue"/>
                <a:ea typeface="Helvetica Neue"/>
                <a:cs typeface="Helvetica Neue"/>
                <a:sym typeface="Helvetica Neue"/>
              </a:rPr>
              <a:t>, z</a:t>
            </a:r>
            <a:r>
              <a:rPr baseline="-25000" i="1" lang="en-US" sz="1600">
                <a:solidFill>
                  <a:schemeClr val="dk1"/>
                </a:solidFill>
                <a:latin typeface="Helvetica Neue"/>
                <a:ea typeface="Helvetica Neue"/>
                <a:cs typeface="Helvetica Neue"/>
                <a:sym typeface="Helvetica Neue"/>
              </a:rPr>
              <a:t>2 </a:t>
            </a:r>
            <a:r>
              <a:rPr i="1" lang="en-US" sz="1600">
                <a:solidFill>
                  <a:schemeClr val="dk1"/>
                </a:solidFill>
                <a:latin typeface="Helvetica Neue"/>
                <a:ea typeface="Helvetica Neue"/>
                <a:cs typeface="Helvetica Neue"/>
                <a:sym typeface="Helvetica Neue"/>
              </a:rPr>
              <a:t>, z</a:t>
            </a:r>
            <a:r>
              <a:rPr baseline="-25000" i="1" lang="en-US" sz="1600">
                <a:solidFill>
                  <a:schemeClr val="dk1"/>
                </a:solidFill>
                <a:latin typeface="Helvetica Neue"/>
                <a:ea typeface="Helvetica Neue"/>
                <a:cs typeface="Helvetica Neue"/>
                <a:sym typeface="Helvetica Neue"/>
              </a:rPr>
              <a:t>3 </a:t>
            </a:r>
            <a:r>
              <a:rPr i="1" lang="en-US" sz="1600">
                <a:solidFill>
                  <a:schemeClr val="dk1"/>
                </a:solidFill>
                <a:latin typeface="Helvetica Neue"/>
                <a:ea typeface="Helvetica Neue"/>
                <a:cs typeface="Helvetica Neue"/>
                <a:sym typeface="Helvetica Neue"/>
              </a:rPr>
              <a:t>)</a:t>
            </a:r>
            <a:endParaRPr i="1" sz="1600">
              <a:solidFill>
                <a:schemeClr val="dk1"/>
              </a:solidFill>
              <a:latin typeface="Helvetica Neue"/>
              <a:ea typeface="Helvetica Neue"/>
              <a:cs typeface="Helvetica Neue"/>
              <a:sym typeface="Helvetica Neue"/>
            </a:endParaRPr>
          </a:p>
          <a:p>
            <a:pPr indent="-330200" lvl="0" marL="457200" rtl="0" algn="l">
              <a:lnSpc>
                <a:spcPct val="120000"/>
              </a:lnSpc>
              <a:spcBef>
                <a:spcPts val="1000"/>
              </a:spcBef>
              <a:spcAft>
                <a:spcPts val="0"/>
              </a:spcAft>
              <a:buClr>
                <a:schemeClr val="dk1"/>
              </a:buClr>
              <a:buSzPts val="1600"/>
              <a:buFont typeface="Helvetica Neue"/>
              <a:buAutoNum type="arabicPeriod"/>
            </a:pPr>
            <a:r>
              <a:rPr b="1" lang="en-US" sz="1600">
                <a:solidFill>
                  <a:schemeClr val="dk1"/>
                </a:solidFill>
                <a:latin typeface="Helvetica Neue"/>
                <a:ea typeface="Helvetica Neue"/>
                <a:cs typeface="Helvetica Neue"/>
                <a:sym typeface="Helvetica Neue"/>
              </a:rPr>
              <a:t>Degree reduction / Randomization: </a:t>
            </a:r>
            <a:r>
              <a:rPr lang="en-US" sz="1600">
                <a:solidFill>
                  <a:schemeClr val="dk1"/>
                </a:solidFill>
                <a:latin typeface="Helvetica Neue"/>
                <a:ea typeface="Helvetica Neue"/>
                <a:cs typeface="Helvetica Neue"/>
                <a:sym typeface="Helvetica Neue"/>
              </a:rPr>
              <a:t>Perform </a:t>
            </a:r>
            <a:r>
              <a:rPr i="1" lang="en-US" sz="1600">
                <a:solidFill>
                  <a:schemeClr val="dk1"/>
                </a:solidFill>
                <a:latin typeface="Helvetica Neue"/>
                <a:ea typeface="Helvetica Neue"/>
                <a:cs typeface="Helvetica Neue"/>
                <a:sym typeface="Helvetica Neue"/>
              </a:rPr>
              <a:t>degree reduction</a:t>
            </a:r>
            <a:r>
              <a:rPr lang="en-US" sz="1600">
                <a:solidFill>
                  <a:schemeClr val="dk1"/>
                </a:solidFill>
                <a:latin typeface="Helvetica Neue"/>
                <a:ea typeface="Helvetica Neue"/>
                <a:cs typeface="Helvetica Neue"/>
                <a:sym typeface="Helvetica Neue"/>
              </a:rPr>
              <a:t> and </a:t>
            </a:r>
            <a:r>
              <a:rPr i="1" lang="en-US" sz="1600">
                <a:solidFill>
                  <a:schemeClr val="dk1"/>
                </a:solidFill>
                <a:latin typeface="Helvetica Neue"/>
                <a:ea typeface="Helvetica Neue"/>
                <a:cs typeface="Helvetica Neue"/>
                <a:sym typeface="Helvetica Neue"/>
              </a:rPr>
              <a:t>randomization</a:t>
            </a:r>
            <a:r>
              <a:rPr lang="en-US" sz="1600">
                <a:solidFill>
                  <a:schemeClr val="dk1"/>
                </a:solidFill>
                <a:latin typeface="Helvetica Neue"/>
                <a:ea typeface="Helvetica Neue"/>
                <a:cs typeface="Helvetica Neue"/>
                <a:sym typeface="Helvetica Neue"/>
              </a:rPr>
              <a:t> making z</a:t>
            </a:r>
            <a:r>
              <a:rPr baseline="-25000" lang="en-US" sz="1600">
                <a:solidFill>
                  <a:schemeClr val="dk1"/>
                </a:solidFill>
                <a:latin typeface="Helvetica Neue"/>
                <a:ea typeface="Helvetica Neue"/>
                <a:cs typeface="Helvetica Neue"/>
                <a:sym typeface="Helvetica Neue"/>
              </a:rPr>
              <a:t>i </a:t>
            </a:r>
            <a:r>
              <a:rPr lang="en-US" sz="1600">
                <a:solidFill>
                  <a:schemeClr val="dk1"/>
                </a:solidFill>
                <a:latin typeface="Helvetica Neue"/>
                <a:ea typeface="Helvetica Neue"/>
                <a:cs typeface="Helvetica Neue"/>
                <a:sym typeface="Helvetica Neue"/>
              </a:rPr>
              <a:t>into </a:t>
            </a:r>
            <a:r>
              <a:rPr i="1" lang="en-US" sz="1600">
                <a:solidFill>
                  <a:schemeClr val="dk1"/>
                </a:solidFill>
                <a:latin typeface="Helvetica Neue"/>
                <a:ea typeface="Helvetica Neue"/>
                <a:cs typeface="Helvetica Neue"/>
                <a:sym typeface="Helvetica Neue"/>
              </a:rPr>
              <a:t>t</a:t>
            </a:r>
            <a:r>
              <a:rPr lang="en-US" sz="1600">
                <a:solidFill>
                  <a:schemeClr val="dk1"/>
                </a:solidFill>
                <a:latin typeface="Helvetica Neue"/>
                <a:ea typeface="Helvetica Neue"/>
                <a:cs typeface="Helvetica Neue"/>
                <a:sym typeface="Helvetica Neue"/>
              </a:rPr>
              <a:t> degree polynomial function that can be securely shared</a:t>
            </a:r>
            <a:endParaRPr sz="1600">
              <a:solidFill>
                <a:schemeClr val="dk1"/>
              </a:solidFill>
              <a:latin typeface="Helvetica Neue"/>
              <a:ea typeface="Helvetica Neue"/>
              <a:cs typeface="Helvetica Neue"/>
              <a:sym typeface="Helvetica Neue"/>
            </a:endParaRPr>
          </a:p>
          <a:p>
            <a:pPr indent="0" lvl="0" marL="914400" rtl="0" algn="l">
              <a:lnSpc>
                <a:spcPct val="120000"/>
              </a:lnSpc>
              <a:spcBef>
                <a:spcPts val="1000"/>
              </a:spcBef>
              <a:spcAft>
                <a:spcPts val="0"/>
              </a:spcAft>
              <a:buNone/>
            </a:pPr>
            <a:r>
              <a:rPr b="1" lang="en-US" sz="1600">
                <a:solidFill>
                  <a:schemeClr val="dk1"/>
                </a:solidFill>
                <a:latin typeface="Helvetica Neue"/>
                <a:ea typeface="Helvetica Neue"/>
                <a:cs typeface="Helvetica Neue"/>
                <a:sym typeface="Helvetica Neue"/>
              </a:rPr>
              <a:t>Protocol </a:t>
            </a:r>
            <a:r>
              <a:rPr lang="en-US" sz="1600">
                <a:solidFill>
                  <a:schemeClr val="dk1"/>
                </a:solidFill>
                <a:latin typeface="Helvetica Neue"/>
                <a:ea typeface="Helvetica Neue"/>
                <a:cs typeface="Helvetica Neue"/>
                <a:sym typeface="Helvetica Neue"/>
              </a:rPr>
              <a:t>- </a:t>
            </a:r>
            <a:r>
              <a:rPr i="1" lang="en-US" sz="1600">
                <a:solidFill>
                  <a:schemeClr val="dk1"/>
                </a:solidFill>
                <a:latin typeface="Helvetica Neue"/>
                <a:ea typeface="Helvetica Neue"/>
                <a:cs typeface="Helvetica Neue"/>
                <a:sym typeface="Helvetica Neue"/>
              </a:rPr>
              <a:t>BGW88 </a:t>
            </a:r>
            <a:r>
              <a:rPr lang="en-US" sz="1600">
                <a:solidFill>
                  <a:schemeClr val="dk1"/>
                </a:solidFill>
                <a:latin typeface="Helvetica Neue"/>
                <a:ea typeface="Helvetica Neue"/>
                <a:cs typeface="Helvetica Neue"/>
                <a:sym typeface="Helvetica Neue"/>
              </a:rPr>
              <a:t>for degree reduction &amp; randomization</a:t>
            </a:r>
            <a:endParaRPr sz="1600">
              <a:solidFill>
                <a:schemeClr val="dk1"/>
              </a:solidFill>
              <a:latin typeface="Helvetica Neue"/>
              <a:ea typeface="Helvetica Neue"/>
              <a:cs typeface="Helvetica Neue"/>
              <a:sym typeface="Helvetica Neue"/>
            </a:endParaRPr>
          </a:p>
          <a:p>
            <a:pPr indent="0" lvl="0" marL="914400" rtl="0" algn="l">
              <a:lnSpc>
                <a:spcPct val="120000"/>
              </a:lnSpc>
              <a:spcBef>
                <a:spcPts val="1000"/>
              </a:spcBef>
              <a:spcAft>
                <a:spcPts val="0"/>
              </a:spcAft>
              <a:buNone/>
            </a:pPr>
            <a:r>
              <a:rPr lang="en-US" sz="1600">
                <a:solidFill>
                  <a:schemeClr val="dk1"/>
                </a:solidFill>
                <a:latin typeface="Helvetica Neue"/>
                <a:ea typeface="Helvetica Neue"/>
                <a:cs typeface="Helvetica Neue"/>
                <a:sym typeface="Helvetica Neue"/>
              </a:rPr>
              <a:t>		- Linear Combination to compute transfomation</a:t>
            </a:r>
            <a:endParaRPr sz="1600">
              <a:solidFill>
                <a:schemeClr val="dk1"/>
              </a:solidFill>
              <a:latin typeface="Helvetica Neue"/>
              <a:ea typeface="Helvetica Neue"/>
              <a:cs typeface="Helvetica Neue"/>
              <a:sym typeface="Helvetica Neue"/>
            </a:endParaRPr>
          </a:p>
          <a:p>
            <a:pPr indent="-330200" lvl="0" marL="457200" rtl="0" algn="l">
              <a:lnSpc>
                <a:spcPct val="120000"/>
              </a:lnSpc>
              <a:spcBef>
                <a:spcPts val="1000"/>
              </a:spcBef>
              <a:spcAft>
                <a:spcPts val="0"/>
              </a:spcAft>
              <a:buClr>
                <a:schemeClr val="dk1"/>
              </a:buClr>
              <a:buSzPts val="1600"/>
              <a:buFont typeface="Helvetica Neue"/>
              <a:buAutoNum type="arabicPeriod"/>
            </a:pPr>
            <a:r>
              <a:rPr b="1" i="1" lang="en-US" sz="1600">
                <a:solidFill>
                  <a:schemeClr val="dk1"/>
                </a:solidFill>
                <a:latin typeface="Helvetica Neue"/>
                <a:ea typeface="Helvetica Neue"/>
                <a:cs typeface="Helvetica Neue"/>
                <a:sym typeface="Helvetica Neue"/>
              </a:rPr>
              <a:t>Output: </a:t>
            </a:r>
            <a:r>
              <a:rPr lang="en-US" sz="1600">
                <a:solidFill>
                  <a:schemeClr val="dk1"/>
                </a:solidFill>
                <a:latin typeface="Helvetica Neue"/>
                <a:ea typeface="Helvetica Neue"/>
                <a:cs typeface="Helvetica Neue"/>
                <a:sym typeface="Helvetica Neue"/>
              </a:rPr>
              <a:t>Reconstruct the reduced degree function to get z</a:t>
            </a:r>
            <a:endParaRPr sz="1600">
              <a:solidFill>
                <a:schemeClr val="dk1"/>
              </a:solidFill>
              <a:latin typeface="Helvetica Neue"/>
              <a:ea typeface="Helvetica Neue"/>
              <a:cs typeface="Helvetica Neue"/>
              <a:sym typeface="Helvetica Neue"/>
            </a:endParaRPr>
          </a:p>
        </p:txBody>
      </p:sp>
      <p:pic>
        <p:nvPicPr>
          <p:cNvPr id="527" name="Google Shape;527;g3a453a6716c_1_108"/>
          <p:cNvPicPr preferRelativeResize="0"/>
          <p:nvPr/>
        </p:nvPicPr>
        <p:blipFill rotWithShape="1">
          <a:blip r:embed="rId3">
            <a:alphaModFix/>
          </a:blip>
          <a:srcRect b="0" l="16106" r="10980" t="0"/>
          <a:stretch/>
        </p:blipFill>
        <p:spPr>
          <a:xfrm>
            <a:off x="3420300" y="5104933"/>
            <a:ext cx="1426435" cy="535200"/>
          </a:xfrm>
          <a:prstGeom prst="rect">
            <a:avLst/>
          </a:prstGeom>
          <a:noFill/>
          <a:ln>
            <a:noFill/>
          </a:ln>
        </p:spPr>
      </p:pic>
      <p:pic>
        <p:nvPicPr>
          <p:cNvPr id="528" name="Google Shape;528;g3a453a6716c_1_108"/>
          <p:cNvPicPr preferRelativeResize="0"/>
          <p:nvPr/>
        </p:nvPicPr>
        <p:blipFill>
          <a:blip r:embed="rId4">
            <a:alphaModFix/>
          </a:blip>
          <a:stretch>
            <a:fillRect/>
          </a:stretch>
        </p:blipFill>
        <p:spPr>
          <a:xfrm>
            <a:off x="6834825" y="1052725"/>
            <a:ext cx="5204776" cy="41245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g3a46764aa14_1_0"/>
          <p:cNvSpPr txBox="1"/>
          <p:nvPr>
            <p:ph type="title"/>
          </p:nvPr>
        </p:nvSpPr>
        <p:spPr>
          <a:xfrm>
            <a:off x="838200" y="365125"/>
            <a:ext cx="9981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Why Asynchronous MPC Cannot Tolerate t ≥ n/3</a:t>
            </a:r>
            <a:endParaRPr/>
          </a:p>
        </p:txBody>
      </p:sp>
      <p:sp>
        <p:nvSpPr>
          <p:cNvPr id="535" name="Google Shape;535;g3a46764aa14_1_0"/>
          <p:cNvSpPr txBox="1"/>
          <p:nvPr>
            <p:ph idx="1" type="body"/>
          </p:nvPr>
        </p:nvSpPr>
        <p:spPr>
          <a:xfrm>
            <a:off x="838200" y="1825625"/>
            <a:ext cx="9159300" cy="4351200"/>
          </a:xfrm>
          <a:prstGeom prst="rect">
            <a:avLst/>
          </a:prstGeom>
        </p:spPr>
        <p:txBody>
          <a:bodyPr anchorCtr="0" anchor="t" bIns="45700" lIns="91425" spcFirstLastPara="1" rIns="91425" wrap="square" tIns="45700">
            <a:noAutofit/>
          </a:bodyPr>
          <a:lstStyle/>
          <a:p>
            <a:pPr indent="-349250" lvl="0" marL="457200" rtl="0" algn="l">
              <a:spcBef>
                <a:spcPts val="1000"/>
              </a:spcBef>
              <a:spcAft>
                <a:spcPts val="0"/>
              </a:spcAft>
              <a:buSzPts val="1900"/>
              <a:buChar char="●"/>
            </a:pPr>
            <a:r>
              <a:rPr lang="en-US" sz="1900"/>
              <a:t>Fundamental lower bound: </a:t>
            </a:r>
            <a:r>
              <a:rPr b="1" lang="en-US" sz="1900"/>
              <a:t>n &gt; 3t</a:t>
            </a:r>
            <a:r>
              <a:rPr lang="en-US" sz="1900"/>
              <a:t> is required</a:t>
            </a:r>
            <a:br>
              <a:rPr lang="en-US" sz="1900"/>
            </a:br>
            <a:endParaRPr sz="1900"/>
          </a:p>
          <a:p>
            <a:pPr indent="-349250" lvl="0" marL="457200" rtl="0" algn="l">
              <a:spcBef>
                <a:spcPts val="0"/>
              </a:spcBef>
              <a:spcAft>
                <a:spcPts val="0"/>
              </a:spcAft>
              <a:buSzPts val="1900"/>
              <a:buChar char="●"/>
            </a:pPr>
            <a:r>
              <a:rPr lang="en-US" sz="1900"/>
              <a:t>If </a:t>
            </a:r>
            <a:r>
              <a:rPr b="1" lang="en-US" sz="1900"/>
              <a:t>t ≥ n/3</a:t>
            </a:r>
            <a:r>
              <a:rPr lang="en-US" sz="1900"/>
              <a:t>, adversary can partition network into ≥2 indistinguishable groups</a:t>
            </a:r>
            <a:br>
              <a:rPr lang="en-US" sz="1900"/>
            </a:br>
            <a:endParaRPr sz="1900"/>
          </a:p>
          <a:p>
            <a:pPr indent="-349250" lvl="0" marL="457200" rtl="0" algn="l">
              <a:spcBef>
                <a:spcPts val="0"/>
              </a:spcBef>
              <a:spcAft>
                <a:spcPts val="0"/>
              </a:spcAft>
              <a:buSzPts val="1900"/>
              <a:buChar char="●"/>
            </a:pPr>
            <a:r>
              <a:rPr lang="en-US" sz="1900"/>
              <a:t>Honest-majority intersections break: no guaranteed overlap of shares between different sets of players who respond</a:t>
            </a:r>
            <a:br>
              <a:rPr lang="en-US" sz="1900"/>
            </a:br>
            <a:endParaRPr sz="1900"/>
          </a:p>
          <a:p>
            <a:pPr indent="-349250" lvl="0" marL="457200" rtl="0" algn="l">
              <a:spcBef>
                <a:spcPts val="0"/>
              </a:spcBef>
              <a:spcAft>
                <a:spcPts val="0"/>
              </a:spcAft>
              <a:buSzPts val="1900"/>
              <a:buChar char="●"/>
            </a:pPr>
            <a:r>
              <a:rPr lang="en-US" sz="1900"/>
              <a:t>No asynchronous Byzantine agreement possible → MPC impossible</a:t>
            </a:r>
            <a:br>
              <a:rPr lang="en-US" sz="1900"/>
            </a:br>
            <a:endParaRPr sz="1900"/>
          </a:p>
          <a:p>
            <a:pPr indent="-349250" lvl="0" marL="457200" rtl="0" algn="l">
              <a:spcBef>
                <a:spcPts val="0"/>
              </a:spcBef>
              <a:spcAft>
                <a:spcPts val="0"/>
              </a:spcAft>
              <a:buSzPts val="1900"/>
              <a:buChar char="●"/>
            </a:pPr>
            <a:r>
              <a:rPr lang="en-US" sz="1900"/>
              <a:t>Bound is </a:t>
            </a:r>
            <a:r>
              <a:rPr b="1" lang="en-US" sz="1900"/>
              <a:t>information-theoretic</a:t>
            </a:r>
            <a:r>
              <a:rPr lang="en-US" sz="1900"/>
              <a:t>, cannot be bypassed with cryptography</a:t>
            </a:r>
            <a:endParaRPr sz="1900"/>
          </a:p>
          <a:p>
            <a:pPr indent="0" lvl="0" marL="0" rtl="0" algn="l">
              <a:spcBef>
                <a:spcPts val="1000"/>
              </a:spcBef>
              <a:spcAft>
                <a:spcPts val="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399bdbad361_4_1"/>
          <p:cNvSpPr txBox="1"/>
          <p:nvPr>
            <p:ph type="title"/>
          </p:nvPr>
        </p:nvSpPr>
        <p:spPr>
          <a:xfrm>
            <a:off x="838200" y="365125"/>
            <a:ext cx="9981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4300"/>
              <a:t>Achieving the Optimal Bound (t &lt; n/3)</a:t>
            </a:r>
            <a:endParaRPr sz="4300"/>
          </a:p>
        </p:txBody>
      </p:sp>
      <p:sp>
        <p:nvSpPr>
          <p:cNvPr id="542" name="Google Shape;542;g399bdbad361_4_1"/>
          <p:cNvSpPr txBox="1"/>
          <p:nvPr>
            <p:ph idx="1" type="body"/>
          </p:nvPr>
        </p:nvSpPr>
        <p:spPr>
          <a:xfrm>
            <a:off x="838200" y="1825625"/>
            <a:ext cx="9159300" cy="4351200"/>
          </a:xfrm>
          <a:prstGeom prst="rect">
            <a:avLst/>
          </a:prstGeom>
        </p:spPr>
        <p:txBody>
          <a:bodyPr anchorCtr="0" anchor="t" bIns="45700" lIns="91425" spcFirstLastPara="1" rIns="91425" wrap="square" tIns="45700">
            <a:noAutofit/>
          </a:bodyPr>
          <a:lstStyle/>
          <a:p>
            <a:pPr indent="-342900" lvl="0" marL="457200" rtl="0" algn="l">
              <a:spcBef>
                <a:spcPts val="1000"/>
              </a:spcBef>
              <a:spcAft>
                <a:spcPts val="0"/>
              </a:spcAft>
              <a:buClr>
                <a:srgbClr val="000000"/>
              </a:buClr>
              <a:buSzPts val="1800"/>
              <a:buFont typeface="Helvetica Neue"/>
              <a:buChar char="●"/>
            </a:pPr>
            <a:r>
              <a:rPr lang="en-US" sz="1800">
                <a:solidFill>
                  <a:srgbClr val="000000"/>
                </a:solidFill>
              </a:rPr>
              <a:t>Protocol uses: AVSS + Reliable Broadcast + ABA</a:t>
            </a:r>
            <a:br>
              <a:rPr lang="en-US" sz="1800">
                <a:solidFill>
                  <a:srgbClr val="000000"/>
                </a:solidFill>
              </a:rPr>
            </a:br>
            <a:endParaRPr sz="1800">
              <a:solidFill>
                <a:srgbClr val="000000"/>
              </a:solidFill>
            </a:endParaRPr>
          </a:p>
          <a:p>
            <a:pPr indent="-342900" lvl="0" marL="457200" rtl="0" algn="l">
              <a:spcBef>
                <a:spcPts val="0"/>
              </a:spcBef>
              <a:spcAft>
                <a:spcPts val="0"/>
              </a:spcAft>
              <a:buClr>
                <a:srgbClr val="000000"/>
              </a:buClr>
              <a:buSzPts val="1800"/>
              <a:buFont typeface="Arial"/>
              <a:buChar char="●"/>
            </a:pPr>
            <a:r>
              <a:rPr lang="en-US" sz="1800">
                <a:solidFill>
                  <a:srgbClr val="000000"/>
                </a:solidFill>
              </a:rPr>
              <a:t>Each primitive requires the </a:t>
            </a:r>
            <a:r>
              <a:rPr b="1" lang="en-US" sz="1800">
                <a:solidFill>
                  <a:srgbClr val="000000"/>
                </a:solidFill>
              </a:rPr>
              <a:t>same threshold n &gt; 3t</a:t>
            </a:r>
            <a:endParaRPr b="1" sz="1800">
              <a:solidFill>
                <a:srgbClr val="000000"/>
              </a:solidFill>
            </a:endParaRPr>
          </a:p>
          <a:p>
            <a:pPr indent="0" lvl="0" marL="457200" rtl="0" algn="l">
              <a:spcBef>
                <a:spcPts val="1000"/>
              </a:spcBef>
              <a:spcAft>
                <a:spcPts val="0"/>
              </a:spcAft>
              <a:buNone/>
            </a:pPr>
            <a:r>
              <a:t/>
            </a:r>
            <a:endParaRPr b="1" sz="1800">
              <a:solidFill>
                <a:srgbClr val="000000"/>
              </a:solidFill>
            </a:endParaRPr>
          </a:p>
          <a:p>
            <a:pPr indent="-342900" lvl="0" marL="457200" rtl="0" algn="l">
              <a:spcBef>
                <a:spcPts val="1000"/>
              </a:spcBef>
              <a:spcAft>
                <a:spcPts val="0"/>
              </a:spcAft>
              <a:buClr>
                <a:srgbClr val="000000"/>
              </a:buClr>
              <a:buSzPts val="1800"/>
              <a:buFont typeface="Arial"/>
              <a:buChar char="●"/>
            </a:pPr>
            <a:r>
              <a:rPr b="1" lang="en-US" sz="1800">
                <a:solidFill>
                  <a:srgbClr val="000000"/>
                </a:solidFill>
              </a:rPr>
              <a:t>I</a:t>
            </a:r>
            <a:r>
              <a:rPr lang="en-US" sz="1800">
                <a:solidFill>
                  <a:srgbClr val="000000"/>
                </a:solidFill>
              </a:rPr>
              <a:t>ntersection arguments ensure:</a:t>
            </a:r>
            <a:endParaRPr sz="1800">
              <a:solidFill>
                <a:srgbClr val="000000"/>
              </a:solidFill>
            </a:endParaRPr>
          </a:p>
          <a:p>
            <a:pPr indent="0" lvl="0" marL="457200" rtl="0" algn="l">
              <a:spcBef>
                <a:spcPts val="1000"/>
              </a:spcBef>
              <a:spcAft>
                <a:spcPts val="0"/>
              </a:spcAft>
              <a:buNone/>
            </a:pPr>
            <a:r>
              <a:rPr lang="en-US" sz="1800">
                <a:solidFill>
                  <a:srgbClr val="000000"/>
                </a:solidFill>
              </a:rPr>
              <a:t>a) Consistent secret </a:t>
            </a:r>
            <a:r>
              <a:rPr lang="en-US" sz="1800">
                <a:solidFill>
                  <a:srgbClr val="000000"/>
                </a:solidFill>
              </a:rPr>
              <a:t>reconstruction</a:t>
            </a:r>
            <a:br>
              <a:rPr lang="en-US" sz="1800">
                <a:solidFill>
                  <a:srgbClr val="000000"/>
                </a:solidFill>
              </a:rPr>
            </a:br>
            <a:r>
              <a:rPr lang="en-US" sz="1800">
                <a:solidFill>
                  <a:srgbClr val="000000"/>
                </a:solidFill>
              </a:rPr>
              <a:t>b) Guaranteed agreement on shared randomness</a:t>
            </a:r>
            <a:br>
              <a:rPr lang="en-US" sz="1800">
                <a:solidFill>
                  <a:srgbClr val="000000"/>
                </a:solidFill>
              </a:rPr>
            </a:br>
            <a:r>
              <a:rPr lang="en-US" sz="1800">
                <a:solidFill>
                  <a:srgbClr val="000000"/>
                </a:solidFill>
              </a:rPr>
              <a:t>c) No ambiguity even under async scheduling</a:t>
            </a:r>
            <a:endParaRPr sz="1800">
              <a:solidFill>
                <a:srgbClr val="000000"/>
              </a:solidFill>
            </a:endParaRPr>
          </a:p>
          <a:p>
            <a:pPr indent="0" lvl="0" marL="457200" rtl="0" algn="l">
              <a:spcBef>
                <a:spcPts val="1000"/>
              </a:spcBef>
              <a:spcAft>
                <a:spcPts val="0"/>
              </a:spcAft>
              <a:buNone/>
            </a:pPr>
            <a:r>
              <a:t/>
            </a:r>
            <a:endParaRPr sz="1800">
              <a:solidFill>
                <a:srgbClr val="000000"/>
              </a:solidFill>
            </a:endParaRPr>
          </a:p>
          <a:p>
            <a:pPr indent="-342900" lvl="0" marL="457200" rtl="0" algn="l">
              <a:lnSpc>
                <a:spcPct val="115000"/>
              </a:lnSpc>
              <a:spcBef>
                <a:spcPts val="600"/>
              </a:spcBef>
              <a:spcAft>
                <a:spcPts val="0"/>
              </a:spcAft>
              <a:buClr>
                <a:srgbClr val="000000"/>
              </a:buClr>
              <a:buSzPts val="1800"/>
              <a:buFont typeface="Helvetica Neue"/>
              <a:buChar char="●"/>
            </a:pPr>
            <a:r>
              <a:rPr lang="en-US" sz="1800">
                <a:solidFill>
                  <a:srgbClr val="000000"/>
                </a:solidFill>
              </a:rPr>
              <a:t>The final MPC construction </a:t>
            </a:r>
            <a:r>
              <a:rPr i="1" lang="en-US" sz="1800">
                <a:solidFill>
                  <a:srgbClr val="000000"/>
                </a:solidFill>
              </a:rPr>
              <a:t>inherits</a:t>
            </a:r>
            <a:r>
              <a:rPr lang="en-US" sz="1800">
                <a:solidFill>
                  <a:srgbClr val="000000"/>
                </a:solidFill>
              </a:rPr>
              <a:t> this optimality</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Arial"/>
              <a:buChar char="●"/>
            </a:pPr>
            <a:r>
              <a:rPr lang="en-US" sz="1800">
                <a:solidFill>
                  <a:srgbClr val="000000"/>
                </a:solidFill>
              </a:rPr>
              <a:t>Result: </a:t>
            </a:r>
            <a:r>
              <a:rPr b="1" lang="en-US" sz="1800">
                <a:solidFill>
                  <a:srgbClr val="000000"/>
                </a:solidFill>
              </a:rPr>
              <a:t>Perfect security + guaranteed termination</a:t>
            </a:r>
            <a:r>
              <a:rPr lang="en-US" sz="1800">
                <a:solidFill>
                  <a:srgbClr val="000000"/>
                </a:solidFill>
              </a:rPr>
              <a:t> under max feasible corruption</a:t>
            </a:r>
            <a:endParaRPr sz="1800">
              <a:solidFill>
                <a:srgbClr val="000000"/>
              </a:solidFill>
            </a:endParaRPr>
          </a:p>
          <a:p>
            <a:pPr indent="0" lvl="0" marL="0" rtl="0" algn="l">
              <a:spcBef>
                <a:spcPts val="1000"/>
              </a:spcBef>
              <a:spcAft>
                <a:spcPts val="600"/>
              </a:spcAft>
              <a:buNone/>
            </a:pPr>
            <a:r>
              <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399bdbad361_4_11"/>
          <p:cNvSpPr txBox="1"/>
          <p:nvPr>
            <p:ph type="title"/>
          </p:nvPr>
        </p:nvSpPr>
        <p:spPr>
          <a:xfrm>
            <a:off x="838200" y="365125"/>
            <a:ext cx="9981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Why This Paper Matters</a:t>
            </a:r>
            <a:endParaRPr/>
          </a:p>
        </p:txBody>
      </p:sp>
      <p:sp>
        <p:nvSpPr>
          <p:cNvPr id="549" name="Google Shape;549;g399bdbad361_4_11"/>
          <p:cNvSpPr txBox="1"/>
          <p:nvPr>
            <p:ph idx="1" type="body"/>
          </p:nvPr>
        </p:nvSpPr>
        <p:spPr>
          <a:xfrm>
            <a:off x="838200" y="1825625"/>
            <a:ext cx="9159300" cy="4351200"/>
          </a:xfrm>
          <a:prstGeom prst="rect">
            <a:avLst/>
          </a:prstGeom>
        </p:spPr>
        <p:txBody>
          <a:bodyPr anchorCtr="0" anchor="t" bIns="45700" lIns="91425" spcFirstLastPara="1" rIns="91425" wrap="square" tIns="45700">
            <a:noAutofit/>
          </a:bodyPr>
          <a:lstStyle/>
          <a:p>
            <a:pPr indent="-349250" lvl="0" marL="457200" rtl="0" algn="l">
              <a:spcBef>
                <a:spcPts val="1000"/>
              </a:spcBef>
              <a:spcAft>
                <a:spcPts val="0"/>
              </a:spcAft>
              <a:buClr>
                <a:srgbClr val="000000"/>
              </a:buClr>
              <a:buSzPts val="1900"/>
              <a:buFont typeface="Arial"/>
              <a:buChar char="●"/>
            </a:pPr>
            <a:r>
              <a:rPr lang="en-US" sz="1900">
                <a:solidFill>
                  <a:srgbClr val="000000"/>
                </a:solidFill>
              </a:rPr>
              <a:t>First general </a:t>
            </a:r>
            <a:r>
              <a:rPr b="1" lang="en-US" sz="1900">
                <a:solidFill>
                  <a:srgbClr val="000000"/>
                </a:solidFill>
              </a:rPr>
              <a:t>asynchronous MPC</a:t>
            </a:r>
            <a:r>
              <a:rPr lang="en-US" sz="1900">
                <a:solidFill>
                  <a:srgbClr val="000000"/>
                </a:solidFill>
              </a:rPr>
              <a:t> protocol with information-theoretic security</a:t>
            </a:r>
            <a:endParaRPr sz="1900">
              <a:solidFill>
                <a:srgbClr val="000000"/>
              </a:solidFill>
            </a:endParaRPr>
          </a:p>
          <a:p>
            <a:pPr indent="-349250" lvl="0" marL="457200" rtl="0" algn="l">
              <a:spcBef>
                <a:spcPts val="0"/>
              </a:spcBef>
              <a:spcAft>
                <a:spcPts val="0"/>
              </a:spcAft>
              <a:buClr>
                <a:srgbClr val="000000"/>
              </a:buClr>
              <a:buSzPts val="1900"/>
              <a:buFont typeface="Arial"/>
              <a:buChar char="●"/>
            </a:pPr>
            <a:r>
              <a:rPr lang="en-US" sz="1900">
                <a:solidFill>
                  <a:srgbClr val="000000"/>
                </a:solidFill>
              </a:rPr>
              <a:t>Established </a:t>
            </a:r>
            <a:r>
              <a:rPr b="1" lang="en-US" sz="1900">
                <a:solidFill>
                  <a:srgbClr val="000000"/>
                </a:solidFill>
              </a:rPr>
              <a:t>AVSS</a:t>
            </a:r>
            <a:r>
              <a:rPr lang="en-US" sz="1900">
                <a:solidFill>
                  <a:srgbClr val="000000"/>
                </a:solidFill>
              </a:rPr>
              <a:t> as a core primitive for all later asynchronous systems</a:t>
            </a:r>
            <a:endParaRPr sz="1900">
              <a:solidFill>
                <a:srgbClr val="000000"/>
              </a:solidFill>
            </a:endParaRPr>
          </a:p>
          <a:p>
            <a:pPr indent="-349250" lvl="0" marL="457200" rtl="0" algn="l">
              <a:spcBef>
                <a:spcPts val="0"/>
              </a:spcBef>
              <a:spcAft>
                <a:spcPts val="0"/>
              </a:spcAft>
              <a:buClr>
                <a:srgbClr val="000000"/>
              </a:buClr>
              <a:buSzPts val="1900"/>
              <a:buFont typeface="Helvetica Neue"/>
              <a:buChar char="●"/>
            </a:pPr>
            <a:r>
              <a:rPr lang="en-US" sz="1900">
                <a:solidFill>
                  <a:srgbClr val="000000"/>
                </a:solidFill>
              </a:rPr>
              <a:t>Foundation for modern ABFT systems:</a:t>
            </a:r>
            <a:endParaRPr sz="1900">
              <a:solidFill>
                <a:srgbClr val="000000"/>
              </a:solidFill>
            </a:endParaRPr>
          </a:p>
          <a:p>
            <a:pPr indent="0" lvl="0" marL="457200" rtl="0" algn="l">
              <a:spcBef>
                <a:spcPts val="1000"/>
              </a:spcBef>
              <a:spcAft>
                <a:spcPts val="0"/>
              </a:spcAft>
              <a:buNone/>
            </a:pPr>
            <a:r>
              <a:rPr lang="en-US" sz="1900">
                <a:solidFill>
                  <a:srgbClr val="000000"/>
                </a:solidFill>
              </a:rPr>
              <a:t>a) HoneyBadgerBFT b) Asynchronous DKG c) Threshold signatures d) Randomness beacons</a:t>
            </a:r>
            <a:endParaRPr sz="1900">
              <a:solidFill>
                <a:srgbClr val="000000"/>
              </a:solidFill>
            </a:endParaRPr>
          </a:p>
          <a:p>
            <a:pPr indent="-349250" lvl="0" marL="457200" rtl="0" algn="l">
              <a:spcBef>
                <a:spcPts val="1000"/>
              </a:spcBef>
              <a:spcAft>
                <a:spcPts val="0"/>
              </a:spcAft>
              <a:buClr>
                <a:srgbClr val="000000"/>
              </a:buClr>
              <a:buSzPts val="1900"/>
              <a:buFont typeface="Helvetica Neue"/>
              <a:buChar char="●"/>
            </a:pPr>
            <a:r>
              <a:rPr lang="en-US" sz="1900">
                <a:solidFill>
                  <a:srgbClr val="000000"/>
                </a:solidFill>
              </a:rPr>
              <a:t>Introduced long-lasting ideas:</a:t>
            </a:r>
            <a:br>
              <a:rPr lang="en-US" sz="1900">
                <a:solidFill>
                  <a:srgbClr val="000000"/>
                </a:solidFill>
              </a:rPr>
            </a:br>
            <a:endParaRPr sz="1900">
              <a:solidFill>
                <a:srgbClr val="000000"/>
              </a:solidFill>
            </a:endParaRPr>
          </a:p>
          <a:p>
            <a:pPr indent="-349250" lvl="1" marL="914400" rtl="0" algn="l">
              <a:lnSpc>
                <a:spcPct val="115000"/>
              </a:lnSpc>
              <a:spcBef>
                <a:spcPts val="0"/>
              </a:spcBef>
              <a:spcAft>
                <a:spcPts val="0"/>
              </a:spcAft>
              <a:buClr>
                <a:srgbClr val="000000"/>
              </a:buClr>
              <a:buSzPts val="1900"/>
              <a:buFont typeface="Helvetica Neue"/>
              <a:buAutoNum type="alphaLcPeriod"/>
            </a:pPr>
            <a:r>
              <a:rPr lang="en-US" sz="1900">
                <a:solidFill>
                  <a:srgbClr val="000000"/>
                </a:solidFill>
              </a:rPr>
              <a:t>Degree-reduction in asynchronous setting</a:t>
            </a:r>
            <a:endParaRPr sz="1900">
              <a:solidFill>
                <a:srgbClr val="000000"/>
              </a:solidFill>
            </a:endParaRPr>
          </a:p>
          <a:p>
            <a:pPr indent="-349250" lvl="1" marL="914400" rtl="0" algn="l">
              <a:lnSpc>
                <a:spcPct val="115000"/>
              </a:lnSpc>
              <a:spcBef>
                <a:spcPts val="0"/>
              </a:spcBef>
              <a:spcAft>
                <a:spcPts val="0"/>
              </a:spcAft>
              <a:buClr>
                <a:srgbClr val="000000"/>
              </a:buClr>
              <a:buSzPts val="1900"/>
              <a:buFont typeface="Helvetica Neue"/>
              <a:buAutoNum type="alphaLcPeriod"/>
            </a:pPr>
            <a:r>
              <a:rPr lang="en-US" sz="1900">
                <a:solidFill>
                  <a:srgbClr val="000000"/>
                </a:solidFill>
              </a:rPr>
              <a:t>VSS with malicious, rushing adversaries</a:t>
            </a:r>
            <a:endParaRPr sz="1900">
              <a:solidFill>
                <a:srgbClr val="000000"/>
              </a:solidFill>
            </a:endParaRPr>
          </a:p>
          <a:p>
            <a:pPr indent="-342900" lvl="1" marL="914400" rtl="0" algn="l">
              <a:lnSpc>
                <a:spcPct val="115000"/>
              </a:lnSpc>
              <a:spcBef>
                <a:spcPts val="0"/>
              </a:spcBef>
              <a:spcAft>
                <a:spcPts val="0"/>
              </a:spcAft>
              <a:buClr>
                <a:srgbClr val="000000"/>
              </a:buClr>
              <a:buSzPts val="1800"/>
              <a:buFont typeface="Helvetica Neue"/>
              <a:buAutoNum type="alphaLcPeriod"/>
            </a:pPr>
            <a:r>
              <a:rPr lang="en-US" sz="1900">
                <a:solidFill>
                  <a:srgbClr val="000000"/>
                </a:solidFill>
              </a:rPr>
              <a:t>Asynchronous BA via VSS-based shared coins</a:t>
            </a:r>
            <a:br>
              <a:rPr lang="en-US" sz="1200">
                <a:solidFill>
                  <a:srgbClr val="000000"/>
                </a:solidFill>
                <a:latin typeface="Arial"/>
                <a:ea typeface="Arial"/>
                <a:cs typeface="Arial"/>
                <a:sym typeface="Arial"/>
              </a:rPr>
            </a:br>
            <a:endParaRPr sz="12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t/>
            </a:r>
            <a:endParaRPr sz="1100">
              <a:solidFill>
                <a:srgbClr val="000000"/>
              </a:solidFill>
              <a:latin typeface="Arial"/>
              <a:ea typeface="Arial"/>
              <a:cs typeface="Arial"/>
              <a:sym typeface="Arial"/>
            </a:endParaRPr>
          </a:p>
          <a:p>
            <a:pPr indent="0" lvl="0" marL="0" rtl="0" algn="l">
              <a:spcBef>
                <a:spcPts val="1200"/>
              </a:spcBef>
              <a:spcAft>
                <a:spcPts val="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3a47b14992b_1_2"/>
          <p:cNvSpPr txBox="1"/>
          <p:nvPr>
            <p:ph type="title"/>
          </p:nvPr>
        </p:nvSpPr>
        <p:spPr>
          <a:xfrm>
            <a:off x="838200" y="549050"/>
            <a:ext cx="9028500" cy="8568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3300"/>
              <a:t>Why Asynchronous MPC Is difficult</a:t>
            </a:r>
            <a:endParaRPr sz="3300"/>
          </a:p>
        </p:txBody>
      </p:sp>
      <p:sp>
        <p:nvSpPr>
          <p:cNvPr id="344" name="Google Shape;344;g3a47b14992b_1_2"/>
          <p:cNvSpPr txBox="1"/>
          <p:nvPr>
            <p:ph idx="1" type="body"/>
          </p:nvPr>
        </p:nvSpPr>
        <p:spPr>
          <a:xfrm>
            <a:off x="838200" y="1600200"/>
            <a:ext cx="11083200" cy="47025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2400">
                <a:solidFill>
                  <a:srgbClr val="000000"/>
                </a:solidFill>
                <a:latin typeface="Arial"/>
                <a:ea typeface="Arial"/>
                <a:cs typeface="Arial"/>
                <a:sym typeface="Arial"/>
              </a:rPr>
              <a:t>Asynchrony Challenges</a:t>
            </a:r>
            <a:endParaRPr b="1" sz="2400">
              <a:solidFill>
                <a:srgbClr val="000000"/>
              </a:solidFill>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solidFill>
                  <a:srgbClr val="000000"/>
                </a:solidFill>
                <a:latin typeface="Arial"/>
                <a:ea typeface="Arial"/>
                <a:cs typeface="Arial"/>
                <a:sym typeface="Arial"/>
              </a:rPr>
              <a:t>No timing </a:t>
            </a:r>
            <a:r>
              <a:rPr lang="en-US" sz="1800">
                <a:solidFill>
                  <a:srgbClr val="000000"/>
                </a:solidFill>
                <a:latin typeface="Arial"/>
                <a:ea typeface="Arial"/>
                <a:cs typeface="Arial"/>
                <a:sym typeface="Arial"/>
              </a:rPr>
              <a:t>guarantees</a:t>
            </a:r>
            <a:br>
              <a:rPr lang="en-US"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Message delays unpredictable</a:t>
            </a:r>
            <a:br>
              <a:rPr lang="en-US"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Delay and malicious behavior look identical</a:t>
            </a:r>
            <a:br>
              <a:rPr lang="en-US"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Many synchronous MPC techniques fail under asynchrony</a:t>
            </a:r>
            <a:endParaRPr sz="1800">
              <a:solidFill>
                <a:srgbClr val="000000"/>
              </a:solidFill>
              <a:latin typeface="Arial"/>
              <a:ea typeface="Arial"/>
              <a:cs typeface="Arial"/>
              <a:sym typeface="Arial"/>
            </a:endParaRPr>
          </a:p>
          <a:p>
            <a:pPr indent="0" lvl="0" marL="0" rtl="0" algn="l">
              <a:spcBef>
                <a:spcPts val="1200"/>
              </a:spcBef>
              <a:spcAft>
                <a:spcPts val="600"/>
              </a:spcAft>
              <a:buNone/>
            </a:pPr>
            <a:r>
              <a:t/>
            </a:r>
            <a:endParaRPr/>
          </a:p>
        </p:txBody>
      </p:sp>
      <p:pic>
        <p:nvPicPr>
          <p:cNvPr id="345" name="Google Shape;345;g3a47b14992b_1_2"/>
          <p:cNvPicPr preferRelativeResize="0"/>
          <p:nvPr/>
        </p:nvPicPr>
        <p:blipFill rotWithShape="1">
          <a:blip r:embed="rId3">
            <a:alphaModFix/>
          </a:blip>
          <a:srcRect b="3885" l="862" r="0" t="4681"/>
          <a:stretch/>
        </p:blipFill>
        <p:spPr>
          <a:xfrm>
            <a:off x="6000750" y="1680175"/>
            <a:ext cx="5269423" cy="21488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g399bdbad361_4_32"/>
          <p:cNvSpPr txBox="1"/>
          <p:nvPr>
            <p:ph type="title"/>
          </p:nvPr>
        </p:nvSpPr>
        <p:spPr>
          <a:xfrm>
            <a:off x="838200" y="365125"/>
            <a:ext cx="9981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Discussion: Key Insights</a:t>
            </a:r>
            <a:endParaRPr/>
          </a:p>
        </p:txBody>
      </p:sp>
      <p:sp>
        <p:nvSpPr>
          <p:cNvPr id="556" name="Google Shape;556;g399bdbad361_4_32"/>
          <p:cNvSpPr txBox="1"/>
          <p:nvPr>
            <p:ph idx="1" type="body"/>
          </p:nvPr>
        </p:nvSpPr>
        <p:spPr>
          <a:xfrm>
            <a:off x="838200" y="1825625"/>
            <a:ext cx="9159300" cy="4351200"/>
          </a:xfrm>
          <a:prstGeom prst="rect">
            <a:avLst/>
          </a:prstGeom>
        </p:spPr>
        <p:txBody>
          <a:bodyPr anchorCtr="0" anchor="t" bIns="45700" lIns="91425" spcFirstLastPara="1" rIns="91425" wrap="square" tIns="45700">
            <a:noAutofit/>
          </a:bodyPr>
          <a:lstStyle/>
          <a:p>
            <a:pPr indent="-349250" lvl="0" marL="457200" rtl="0" algn="l">
              <a:spcBef>
                <a:spcPts val="1000"/>
              </a:spcBef>
              <a:spcAft>
                <a:spcPts val="0"/>
              </a:spcAft>
              <a:buClr>
                <a:srgbClr val="000000"/>
              </a:buClr>
              <a:buSzPts val="1900"/>
              <a:buFont typeface="Arial"/>
              <a:buChar char="●"/>
            </a:pPr>
            <a:r>
              <a:rPr lang="en-US" sz="1900">
                <a:solidFill>
                  <a:srgbClr val="000000"/>
                </a:solidFill>
                <a:latin typeface="Arial"/>
                <a:ea typeface="Arial"/>
                <a:cs typeface="Arial"/>
                <a:sym typeface="Arial"/>
              </a:rPr>
              <a:t>Demonstrates that </a:t>
            </a:r>
            <a:r>
              <a:rPr b="1" lang="en-US" sz="1900">
                <a:solidFill>
                  <a:srgbClr val="000000"/>
                </a:solidFill>
                <a:latin typeface="Arial"/>
                <a:ea typeface="Arial"/>
                <a:cs typeface="Arial"/>
                <a:sym typeface="Arial"/>
              </a:rPr>
              <a:t>secure MPC is achievable</a:t>
            </a:r>
            <a:r>
              <a:rPr lang="en-US" sz="1900">
                <a:solidFill>
                  <a:srgbClr val="000000"/>
                </a:solidFill>
                <a:latin typeface="Arial"/>
                <a:ea typeface="Arial"/>
                <a:cs typeface="Arial"/>
                <a:sym typeface="Arial"/>
              </a:rPr>
              <a:t> even in a fully asynchronous network with malicious faults</a:t>
            </a:r>
            <a:br>
              <a:rPr lang="en-US" sz="1900">
                <a:solidFill>
                  <a:srgbClr val="000000"/>
                </a:solidFill>
                <a:latin typeface="Arial"/>
                <a:ea typeface="Arial"/>
                <a:cs typeface="Arial"/>
                <a:sym typeface="Arial"/>
              </a:rPr>
            </a:b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US" sz="1900">
                <a:solidFill>
                  <a:srgbClr val="000000"/>
                </a:solidFill>
                <a:latin typeface="Arial"/>
                <a:ea typeface="Arial"/>
                <a:cs typeface="Arial"/>
                <a:sym typeface="Arial"/>
              </a:rPr>
              <a:t>Protocol relies on </a:t>
            </a:r>
            <a:r>
              <a:rPr b="1" lang="en-US" sz="1900">
                <a:solidFill>
                  <a:srgbClr val="000000"/>
                </a:solidFill>
                <a:latin typeface="Arial"/>
                <a:ea typeface="Arial"/>
                <a:cs typeface="Arial"/>
                <a:sym typeface="Arial"/>
              </a:rPr>
              <a:t>AVSS, Reliable Broadcast, and Asynchronous Byzantine Agreement</a:t>
            </a:r>
            <a:r>
              <a:rPr lang="en-US" sz="1900">
                <a:solidFill>
                  <a:srgbClr val="000000"/>
                </a:solidFill>
                <a:latin typeface="Arial"/>
                <a:ea typeface="Arial"/>
                <a:cs typeface="Arial"/>
                <a:sym typeface="Arial"/>
              </a:rPr>
              <a:t>, all operating under the same threshold</a:t>
            </a:r>
            <a:br>
              <a:rPr lang="en-US" sz="1900">
                <a:solidFill>
                  <a:srgbClr val="000000"/>
                </a:solidFill>
                <a:latin typeface="Arial"/>
                <a:ea typeface="Arial"/>
                <a:cs typeface="Arial"/>
                <a:sym typeface="Arial"/>
              </a:rPr>
            </a:b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US" sz="1900">
                <a:solidFill>
                  <a:srgbClr val="000000"/>
                </a:solidFill>
                <a:latin typeface="Arial"/>
                <a:ea typeface="Arial"/>
                <a:cs typeface="Arial"/>
                <a:sym typeface="Arial"/>
              </a:rPr>
              <a:t>Guarantees consistency </a:t>
            </a:r>
            <a:r>
              <a:rPr b="1" lang="en-US" sz="1900">
                <a:solidFill>
                  <a:srgbClr val="000000"/>
                </a:solidFill>
                <a:latin typeface="Arial"/>
                <a:ea typeface="Arial"/>
                <a:cs typeface="Arial"/>
                <a:sym typeface="Arial"/>
              </a:rPr>
              <a:t>without timing assumptions</a:t>
            </a:r>
            <a:r>
              <a:rPr lang="en-US" sz="1900">
                <a:solidFill>
                  <a:srgbClr val="000000"/>
                </a:solidFill>
                <a:latin typeface="Arial"/>
                <a:ea typeface="Arial"/>
                <a:cs typeface="Arial"/>
                <a:sym typeface="Arial"/>
              </a:rPr>
              <a:t>, using only intersection arguments</a:t>
            </a:r>
            <a:br>
              <a:rPr lang="en-US" sz="1900">
                <a:solidFill>
                  <a:srgbClr val="000000"/>
                </a:solidFill>
                <a:latin typeface="Arial"/>
                <a:ea typeface="Arial"/>
                <a:cs typeface="Arial"/>
                <a:sym typeface="Arial"/>
              </a:rPr>
            </a:br>
            <a:endParaRPr sz="1900">
              <a:solidFill>
                <a:srgbClr val="000000"/>
              </a:solidFill>
              <a:latin typeface="Arial"/>
              <a:ea typeface="Arial"/>
              <a:cs typeface="Arial"/>
              <a:sym typeface="Arial"/>
            </a:endParaRPr>
          </a:p>
          <a:p>
            <a:pPr indent="-349250" lvl="0" marL="457200" rtl="0" algn="l">
              <a:spcBef>
                <a:spcPts val="0"/>
              </a:spcBef>
              <a:spcAft>
                <a:spcPts val="0"/>
              </a:spcAft>
              <a:buClr>
                <a:srgbClr val="000000"/>
              </a:buClr>
              <a:buSzPts val="1900"/>
              <a:buFont typeface="Arial"/>
              <a:buChar char="●"/>
            </a:pPr>
            <a:r>
              <a:rPr lang="en-US" sz="1900">
                <a:solidFill>
                  <a:srgbClr val="000000"/>
                </a:solidFill>
                <a:latin typeface="Arial"/>
                <a:ea typeface="Arial"/>
                <a:cs typeface="Arial"/>
                <a:sym typeface="Arial"/>
              </a:rPr>
              <a:t>Notes challenges: high communication cost and probabilistic termination </a:t>
            </a:r>
            <a:endParaRPr sz="1900">
              <a:solidFill>
                <a:srgbClr val="000000"/>
              </a:solidFill>
              <a:latin typeface="Arial"/>
              <a:ea typeface="Arial"/>
              <a:cs typeface="Arial"/>
              <a:sym typeface="Arial"/>
            </a:endParaRPr>
          </a:p>
          <a:p>
            <a:pPr indent="0" lvl="0" marL="0" rtl="0" algn="l">
              <a:spcBef>
                <a:spcPts val="1000"/>
              </a:spcBef>
              <a:spcAft>
                <a:spcPts val="600"/>
              </a:spcAft>
              <a:buNone/>
            </a:pPr>
            <a:r>
              <a:t/>
            </a:r>
            <a:endParaRPr sz="17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399bdbad361_4_40"/>
          <p:cNvSpPr txBox="1"/>
          <p:nvPr>
            <p:ph type="title"/>
          </p:nvPr>
        </p:nvSpPr>
        <p:spPr>
          <a:xfrm>
            <a:off x="838200" y="365125"/>
            <a:ext cx="9981600" cy="1325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Conclusion: Final Results &amp; Impact</a:t>
            </a:r>
            <a:endParaRPr/>
          </a:p>
        </p:txBody>
      </p:sp>
      <p:sp>
        <p:nvSpPr>
          <p:cNvPr id="563" name="Google Shape;563;g399bdbad361_4_40"/>
          <p:cNvSpPr txBox="1"/>
          <p:nvPr>
            <p:ph idx="1" type="body"/>
          </p:nvPr>
        </p:nvSpPr>
        <p:spPr>
          <a:xfrm>
            <a:off x="838200" y="1825625"/>
            <a:ext cx="9159300" cy="4351200"/>
          </a:xfrm>
          <a:prstGeom prst="rect">
            <a:avLst/>
          </a:prstGeom>
        </p:spPr>
        <p:txBody>
          <a:bodyPr anchorCtr="0" anchor="t" bIns="45700" lIns="91425" spcFirstLastPara="1" rIns="91425" wrap="square" tIns="45700">
            <a:noAutofit/>
          </a:bodyPr>
          <a:lstStyle/>
          <a:p>
            <a:pPr indent="-361950" lvl="0" marL="457200" rtl="0" algn="l">
              <a:spcBef>
                <a:spcPts val="1000"/>
              </a:spcBef>
              <a:spcAft>
                <a:spcPts val="0"/>
              </a:spcAft>
              <a:buClr>
                <a:srgbClr val="000000"/>
              </a:buClr>
              <a:buSzPts val="2100"/>
              <a:buFont typeface="Arial"/>
              <a:buChar char="●"/>
            </a:pPr>
            <a:r>
              <a:rPr lang="en-US" sz="2100">
                <a:solidFill>
                  <a:srgbClr val="000000"/>
                </a:solidFill>
              </a:rPr>
              <a:t>Achieves the </a:t>
            </a:r>
            <a:r>
              <a:rPr b="1" lang="en-US" sz="2100">
                <a:solidFill>
                  <a:srgbClr val="000000"/>
                </a:solidFill>
              </a:rPr>
              <a:t>optimal resilience bound</a:t>
            </a:r>
            <a:r>
              <a:rPr lang="en-US" sz="2100">
                <a:solidFill>
                  <a:srgbClr val="000000"/>
                </a:solidFill>
              </a:rPr>
              <a:t>:</a:t>
            </a:r>
            <a:endParaRPr sz="2100">
              <a:solidFill>
                <a:srgbClr val="000000"/>
              </a:solidFill>
            </a:endParaRPr>
          </a:p>
          <a:p>
            <a:pPr indent="0" lvl="0" marL="457200" rtl="0" algn="l">
              <a:spcBef>
                <a:spcPts val="1000"/>
              </a:spcBef>
              <a:spcAft>
                <a:spcPts val="0"/>
              </a:spcAft>
              <a:buNone/>
            </a:pPr>
            <a:r>
              <a:rPr lang="en-US" sz="2100">
                <a:solidFill>
                  <a:srgbClr val="000000"/>
                </a:solidFill>
              </a:rPr>
              <a:t>                                                                  t &lt; n/3</a:t>
            </a:r>
            <a:endParaRPr sz="2100">
              <a:solidFill>
                <a:srgbClr val="000000"/>
              </a:solidFill>
            </a:endParaRPr>
          </a:p>
          <a:p>
            <a:pPr indent="-361950" lvl="0" marL="457200" rtl="0" algn="l">
              <a:spcBef>
                <a:spcPts val="1000"/>
              </a:spcBef>
              <a:spcAft>
                <a:spcPts val="0"/>
              </a:spcAft>
              <a:buClr>
                <a:srgbClr val="000000"/>
              </a:buClr>
              <a:buSzPts val="2100"/>
              <a:buFont typeface="Arial"/>
              <a:buChar char="●"/>
            </a:pPr>
            <a:r>
              <a:rPr lang="en-US" sz="2100">
                <a:solidFill>
                  <a:srgbClr val="000000"/>
                </a:solidFill>
              </a:rPr>
              <a:t>Ensures </a:t>
            </a:r>
            <a:r>
              <a:rPr b="1" lang="en-US" sz="2100">
                <a:solidFill>
                  <a:srgbClr val="000000"/>
                </a:solidFill>
              </a:rPr>
              <a:t>perfect privacy</a:t>
            </a:r>
            <a:r>
              <a:rPr lang="en-US" sz="2100">
                <a:solidFill>
                  <a:srgbClr val="000000"/>
                </a:solidFill>
              </a:rPr>
              <a:t>, </a:t>
            </a:r>
            <a:r>
              <a:rPr b="1" lang="en-US" sz="2100">
                <a:solidFill>
                  <a:srgbClr val="000000"/>
                </a:solidFill>
              </a:rPr>
              <a:t>perfect correctness</a:t>
            </a:r>
            <a:r>
              <a:rPr lang="en-US" sz="2100">
                <a:solidFill>
                  <a:srgbClr val="000000"/>
                </a:solidFill>
              </a:rPr>
              <a:t>, and </a:t>
            </a:r>
            <a:r>
              <a:rPr b="1" lang="en-US" sz="2100">
                <a:solidFill>
                  <a:srgbClr val="000000"/>
                </a:solidFill>
              </a:rPr>
              <a:t>eventual termination</a:t>
            </a:r>
            <a:br>
              <a:rPr b="1" lang="en-US" sz="2100">
                <a:solidFill>
                  <a:srgbClr val="000000"/>
                </a:solidFill>
              </a:rPr>
            </a:br>
            <a:endParaRPr b="1" sz="2100">
              <a:solidFill>
                <a:srgbClr val="000000"/>
              </a:solidFill>
            </a:endParaRPr>
          </a:p>
          <a:p>
            <a:pPr indent="-361950" lvl="0" marL="457200" rtl="0" algn="l">
              <a:spcBef>
                <a:spcPts val="0"/>
              </a:spcBef>
              <a:spcAft>
                <a:spcPts val="0"/>
              </a:spcAft>
              <a:buClr>
                <a:srgbClr val="000000"/>
              </a:buClr>
              <a:buSzPts val="2100"/>
              <a:buFont typeface="Arial"/>
              <a:buChar char="●"/>
            </a:pPr>
            <a:r>
              <a:rPr lang="en-US" sz="2100">
                <a:solidFill>
                  <a:srgbClr val="000000"/>
                </a:solidFill>
              </a:rPr>
              <a:t>Establishes a foundation for modern </a:t>
            </a:r>
            <a:r>
              <a:rPr b="1" lang="en-US" sz="2100">
                <a:solidFill>
                  <a:srgbClr val="000000"/>
                </a:solidFill>
              </a:rPr>
              <a:t>asynchronous BFT and MPC systems</a:t>
            </a:r>
            <a:endParaRPr b="1" sz="2100">
              <a:solidFill>
                <a:srgbClr val="000000"/>
              </a:solidFill>
            </a:endParaRPr>
          </a:p>
          <a:p>
            <a:pPr indent="-361950" lvl="0" marL="457200" rtl="0" algn="l">
              <a:spcBef>
                <a:spcPts val="0"/>
              </a:spcBef>
              <a:spcAft>
                <a:spcPts val="0"/>
              </a:spcAft>
              <a:buClr>
                <a:srgbClr val="000000"/>
              </a:buClr>
              <a:buSzPts val="2100"/>
              <a:buFont typeface="Helvetica Neue"/>
              <a:buChar char="●"/>
            </a:pPr>
            <a:r>
              <a:rPr lang="en-US" sz="2100">
                <a:solidFill>
                  <a:srgbClr val="000000"/>
                </a:solidFill>
              </a:rPr>
              <a:t>Main takeaway:</a:t>
            </a:r>
            <a:endParaRPr sz="2100">
              <a:solidFill>
                <a:srgbClr val="000000"/>
              </a:solidFill>
            </a:endParaRPr>
          </a:p>
          <a:p>
            <a:pPr indent="0" lvl="0" marL="457200" rtl="0" algn="l">
              <a:spcBef>
                <a:spcPts val="1000"/>
              </a:spcBef>
              <a:spcAft>
                <a:spcPts val="0"/>
              </a:spcAft>
              <a:buNone/>
            </a:pPr>
            <a:r>
              <a:rPr lang="en-US" sz="2100">
                <a:solidFill>
                  <a:srgbClr val="000000"/>
                </a:solidFill>
              </a:rPr>
              <a:t>Secure asynchronous computation is possible </a:t>
            </a:r>
            <a:r>
              <a:rPr b="1" lang="en-US" sz="2100">
                <a:solidFill>
                  <a:srgbClr val="000000"/>
                </a:solidFill>
              </a:rPr>
              <a:t>only</a:t>
            </a:r>
            <a:r>
              <a:rPr lang="en-US" sz="2100">
                <a:solidFill>
                  <a:srgbClr val="000000"/>
                </a:solidFill>
              </a:rPr>
              <a:t> under the tight constraint n&gt;3tn, and this protocol reaches that limit.</a:t>
            </a:r>
            <a:endParaRPr sz="2100">
              <a:solidFill>
                <a:srgbClr val="000000"/>
              </a:solidFill>
            </a:endParaRPr>
          </a:p>
          <a:p>
            <a:pPr indent="0" lvl="0" marL="0" rtl="0" algn="l">
              <a:spcBef>
                <a:spcPts val="1000"/>
              </a:spcBef>
              <a:spcAft>
                <a:spcPts val="0"/>
              </a:spcAft>
              <a:buNone/>
            </a:pPr>
            <a:r>
              <a:t/>
            </a:r>
            <a:endParaRPr sz="1100">
              <a:solidFill>
                <a:srgbClr val="000000"/>
              </a:solidFill>
              <a:latin typeface="Arial"/>
              <a:ea typeface="Arial"/>
              <a:cs typeface="Arial"/>
              <a:sym typeface="Arial"/>
            </a:endParaRPr>
          </a:p>
          <a:p>
            <a:pPr indent="0" lvl="0" marL="0" rtl="0" algn="l">
              <a:spcBef>
                <a:spcPts val="1000"/>
              </a:spcBef>
              <a:spcAft>
                <a:spcPts val="6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a47b14992b_1_10"/>
          <p:cNvSpPr txBox="1"/>
          <p:nvPr>
            <p:ph type="title"/>
          </p:nvPr>
        </p:nvSpPr>
        <p:spPr>
          <a:xfrm>
            <a:off x="838200" y="315325"/>
            <a:ext cx="8818200" cy="933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3300"/>
              <a:t>Limitations of Prior Work (n/4 Barrier)</a:t>
            </a:r>
            <a:endParaRPr sz="3300"/>
          </a:p>
        </p:txBody>
      </p:sp>
      <p:sp>
        <p:nvSpPr>
          <p:cNvPr id="352" name="Google Shape;352;g3a47b14992b_1_10"/>
          <p:cNvSpPr txBox="1"/>
          <p:nvPr>
            <p:ph idx="1" type="body"/>
          </p:nvPr>
        </p:nvSpPr>
        <p:spPr>
          <a:xfrm>
            <a:off x="838200" y="1326375"/>
            <a:ext cx="9120300" cy="49272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800">
                <a:solidFill>
                  <a:srgbClr val="000000"/>
                </a:solidFill>
                <a:latin typeface="Arial"/>
                <a:ea typeface="Arial"/>
                <a:cs typeface="Arial"/>
                <a:sym typeface="Arial"/>
              </a:rPr>
              <a:t>Previous Best Result: BCG93</a:t>
            </a:r>
            <a:endParaRPr b="1" sz="1800">
              <a:solidFill>
                <a:srgbClr val="000000"/>
              </a:solidFill>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solidFill>
                  <a:srgbClr val="000000"/>
                </a:solidFill>
                <a:latin typeface="Arial"/>
                <a:ea typeface="Arial"/>
                <a:cs typeface="Arial"/>
                <a:sym typeface="Arial"/>
              </a:rPr>
              <a:t>Error-free asynchronous MPC possible only if </a:t>
            </a:r>
            <a:r>
              <a:rPr b="1" lang="en-US" sz="1800">
                <a:solidFill>
                  <a:srgbClr val="000000"/>
                </a:solidFill>
                <a:latin typeface="Arial"/>
                <a:ea typeface="Arial"/>
                <a:cs typeface="Arial"/>
                <a:sym typeface="Arial"/>
              </a:rPr>
              <a:t>t &lt; n/4</a:t>
            </a:r>
            <a:endParaRPr b="1"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Based on deterministic asynchronous Byzantine Agreement limits</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More than 25% corruption → impossible to guarantee perfect correctness</a:t>
            </a:r>
            <a:br>
              <a:rPr lang="en-US"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US" sz="1800">
                <a:solidFill>
                  <a:srgbClr val="000000"/>
                </a:solidFill>
                <a:latin typeface="Arial"/>
                <a:ea typeface="Arial"/>
                <a:cs typeface="Arial"/>
                <a:sym typeface="Arial"/>
              </a:rPr>
              <a:t>Gap</a:t>
            </a:r>
            <a:endParaRPr b="1" sz="1800">
              <a:solidFill>
                <a:srgbClr val="000000"/>
              </a:solidFill>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solidFill>
                  <a:srgbClr val="000000"/>
                </a:solidFill>
                <a:latin typeface="Arial"/>
                <a:ea typeface="Arial"/>
                <a:cs typeface="Arial"/>
                <a:sym typeface="Arial"/>
              </a:rPr>
              <a:t>n/4 limit is restrictive</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Theoretical optimal resilience = </a:t>
            </a:r>
            <a:r>
              <a:rPr b="1" lang="en-US" sz="1800">
                <a:solidFill>
                  <a:srgbClr val="000000"/>
                </a:solidFill>
                <a:latin typeface="Arial"/>
                <a:ea typeface="Arial"/>
                <a:cs typeface="Arial"/>
                <a:sym typeface="Arial"/>
              </a:rPr>
              <a:t>n/3</a:t>
            </a:r>
            <a:endParaRPr b="1"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Open question: can we reach n/3 if we allow negligible error?</a:t>
            </a:r>
            <a:endParaRPr sz="1800">
              <a:solidFill>
                <a:srgbClr val="000000"/>
              </a:solidFill>
              <a:latin typeface="Arial"/>
              <a:ea typeface="Arial"/>
              <a:cs typeface="Arial"/>
              <a:sym typeface="Arial"/>
            </a:endParaRPr>
          </a:p>
          <a:p>
            <a:pPr indent="0" lvl="0" marL="0" rtl="0" algn="l">
              <a:spcBef>
                <a:spcPts val="1200"/>
              </a:spcBef>
              <a:spcAft>
                <a:spcPts val="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3a47b14992b_1_18"/>
          <p:cNvSpPr txBox="1"/>
          <p:nvPr>
            <p:ph type="title"/>
          </p:nvPr>
        </p:nvSpPr>
        <p:spPr>
          <a:xfrm>
            <a:off x="838200" y="512350"/>
            <a:ext cx="9435600" cy="5610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sz="3300"/>
              <a:t>Main Contribution of This Paper</a:t>
            </a:r>
            <a:endParaRPr sz="3300"/>
          </a:p>
        </p:txBody>
      </p:sp>
      <p:sp>
        <p:nvSpPr>
          <p:cNvPr id="359" name="Google Shape;359;g3a47b14992b_1_18"/>
          <p:cNvSpPr txBox="1"/>
          <p:nvPr>
            <p:ph idx="1" type="body"/>
          </p:nvPr>
        </p:nvSpPr>
        <p:spPr>
          <a:xfrm>
            <a:off x="838200" y="1457750"/>
            <a:ext cx="9330600" cy="47829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800">
                <a:solidFill>
                  <a:srgbClr val="000000"/>
                </a:solidFill>
                <a:latin typeface="Arial"/>
                <a:ea typeface="Arial"/>
                <a:cs typeface="Arial"/>
                <a:sym typeface="Arial"/>
              </a:rPr>
              <a:t>Key Result</a:t>
            </a:r>
            <a:endParaRPr b="1" sz="1800">
              <a:solidFill>
                <a:srgbClr val="000000"/>
              </a:solidFill>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solidFill>
                  <a:srgbClr val="000000"/>
                </a:solidFill>
                <a:latin typeface="Arial"/>
                <a:ea typeface="Arial"/>
                <a:cs typeface="Arial"/>
                <a:sym typeface="Arial"/>
              </a:rPr>
              <a:t>Asynchronous MPC achievable for </a:t>
            </a:r>
            <a:r>
              <a:rPr b="1" lang="en-US" sz="1800">
                <a:solidFill>
                  <a:srgbClr val="000000"/>
                </a:solidFill>
                <a:latin typeface="Arial"/>
                <a:ea typeface="Arial"/>
                <a:cs typeface="Arial"/>
                <a:sym typeface="Arial"/>
              </a:rPr>
              <a:t>t &lt; n/3</a:t>
            </a:r>
            <a:endParaRPr b="1" sz="18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US" sz="1800">
                <a:solidFill>
                  <a:srgbClr val="000000"/>
                </a:solidFill>
                <a:latin typeface="Arial"/>
                <a:ea typeface="Arial"/>
                <a:cs typeface="Arial"/>
                <a:sym typeface="Arial"/>
              </a:rPr>
              <a:t>Significance</a:t>
            </a:r>
            <a:endParaRPr b="1" sz="1800">
              <a:solidFill>
                <a:srgbClr val="000000"/>
              </a:solidFill>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solidFill>
                  <a:srgbClr val="000000"/>
                </a:solidFill>
                <a:latin typeface="Arial"/>
                <a:ea typeface="Arial"/>
                <a:cs typeface="Arial"/>
                <a:sym typeface="Arial"/>
              </a:rPr>
              <a:t>Matches optimal resilience for asynchronous Byzantine Agreement</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Major improvement over t &lt; n/4</a:t>
            </a:r>
            <a:endParaRPr sz="18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US" sz="1800">
                <a:solidFill>
                  <a:srgbClr val="000000"/>
                </a:solidFill>
                <a:latin typeface="Arial"/>
                <a:ea typeface="Arial"/>
                <a:cs typeface="Arial"/>
                <a:sym typeface="Arial"/>
              </a:rPr>
              <a:t>Trade-off</a:t>
            </a:r>
            <a:endParaRPr b="1" sz="1800">
              <a:solidFill>
                <a:srgbClr val="000000"/>
              </a:solidFill>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solidFill>
                  <a:srgbClr val="000000"/>
                </a:solidFill>
                <a:latin typeface="Arial"/>
                <a:ea typeface="Arial"/>
                <a:cs typeface="Arial"/>
                <a:sym typeface="Arial"/>
              </a:rPr>
              <a:t>Allows an </a:t>
            </a:r>
            <a:r>
              <a:rPr b="1" lang="en-US" sz="1800">
                <a:solidFill>
                  <a:srgbClr val="000000"/>
                </a:solidFill>
                <a:latin typeface="Arial"/>
                <a:ea typeface="Arial"/>
                <a:cs typeface="Arial"/>
                <a:sym typeface="Arial"/>
              </a:rPr>
              <a:t>exponentially small probability of error</a:t>
            </a:r>
            <a:br>
              <a:rPr b="1" lang="en-US" sz="1800">
                <a:solidFill>
                  <a:srgbClr val="000000"/>
                </a:solidFill>
                <a:latin typeface="Arial"/>
                <a:ea typeface="Arial"/>
                <a:cs typeface="Arial"/>
                <a:sym typeface="Arial"/>
              </a:rPr>
            </a:br>
            <a:r>
              <a:rPr lang="en-US" sz="1800">
                <a:solidFill>
                  <a:srgbClr val="000000"/>
                </a:solidFill>
                <a:latin typeface="Arial"/>
                <a:ea typeface="Arial"/>
                <a:cs typeface="Arial"/>
                <a:sym typeface="Arial"/>
              </a:rPr>
              <a:t>Still considered cryptographically secure</a:t>
            </a:r>
            <a:endParaRPr sz="18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US" sz="1800">
                <a:solidFill>
                  <a:srgbClr val="000000"/>
                </a:solidFill>
                <a:latin typeface="Arial"/>
                <a:ea typeface="Arial"/>
                <a:cs typeface="Arial"/>
                <a:sym typeface="Arial"/>
              </a:rPr>
              <a:t>Efficiency</a:t>
            </a:r>
            <a:endParaRPr b="1" sz="1800">
              <a:solidFill>
                <a:srgbClr val="000000"/>
              </a:solidFill>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solidFill>
                  <a:srgbClr val="000000"/>
                </a:solidFill>
                <a:latin typeface="Arial"/>
                <a:ea typeface="Arial"/>
                <a:cs typeface="Arial"/>
                <a:sym typeface="Arial"/>
              </a:rPr>
              <a:t>Protocol runs in polynomial time when honest parties make progress</a:t>
            </a:r>
            <a:endParaRPr sz="1800">
              <a:solidFill>
                <a:srgbClr val="000000"/>
              </a:solidFill>
              <a:latin typeface="Arial"/>
              <a:ea typeface="Arial"/>
              <a:cs typeface="Arial"/>
              <a:sym typeface="Arial"/>
            </a:endParaRPr>
          </a:p>
          <a:p>
            <a:pPr indent="0" lvl="0" marL="0" rtl="0" algn="l">
              <a:spcBef>
                <a:spcPts val="1200"/>
              </a:spcBef>
              <a:spcAft>
                <a:spcPts val="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3a47b14992b_1_26"/>
          <p:cNvSpPr txBox="1"/>
          <p:nvPr>
            <p:ph type="title"/>
          </p:nvPr>
        </p:nvSpPr>
        <p:spPr>
          <a:xfrm>
            <a:off x="838200" y="365125"/>
            <a:ext cx="9409500" cy="738600"/>
          </a:xfrm>
          <a:prstGeom prst="rect">
            <a:avLst/>
          </a:prstGeom>
        </p:spPr>
        <p:txBody>
          <a:bodyPr anchorCtr="0" anchor="b" bIns="45700" lIns="91425" spcFirstLastPara="1" rIns="91425" wrap="square" tIns="45700">
            <a:noAutofit/>
          </a:bodyPr>
          <a:lstStyle/>
          <a:p>
            <a:pPr indent="0" lvl="0" marL="0" rtl="0" algn="l">
              <a:lnSpc>
                <a:spcPct val="115000"/>
              </a:lnSpc>
              <a:spcBef>
                <a:spcPts val="2400"/>
              </a:spcBef>
              <a:spcAft>
                <a:spcPts val="600"/>
              </a:spcAft>
              <a:buNone/>
            </a:pPr>
            <a:r>
              <a:rPr lang="en-US" sz="3300">
                <a:solidFill>
                  <a:srgbClr val="000000"/>
                </a:solidFill>
                <a:latin typeface="Arial"/>
                <a:ea typeface="Arial"/>
                <a:cs typeface="Arial"/>
                <a:sym typeface="Arial"/>
              </a:rPr>
              <a:t>Challenges &amp; High-Level Approach</a:t>
            </a:r>
            <a:endParaRPr sz="3300"/>
          </a:p>
        </p:txBody>
      </p:sp>
      <p:sp>
        <p:nvSpPr>
          <p:cNvPr id="366" name="Google Shape;366;g3a47b14992b_1_26"/>
          <p:cNvSpPr txBox="1"/>
          <p:nvPr>
            <p:ph idx="1" type="body"/>
          </p:nvPr>
        </p:nvSpPr>
        <p:spPr>
          <a:xfrm>
            <a:off x="838200" y="1274375"/>
            <a:ext cx="9159300" cy="49026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b="1" lang="en-US" sz="1800">
                <a:solidFill>
                  <a:srgbClr val="000000"/>
                </a:solidFill>
                <a:latin typeface="Arial"/>
                <a:ea typeface="Arial"/>
                <a:cs typeface="Arial"/>
                <a:sym typeface="Arial"/>
              </a:rPr>
              <a:t>Why n/3 Is Hard to Achieve</a:t>
            </a:r>
            <a:endParaRPr b="1" sz="1800">
              <a:solidFill>
                <a:srgbClr val="000000"/>
              </a:solidFill>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solidFill>
                  <a:srgbClr val="000000"/>
                </a:solidFill>
                <a:latin typeface="Arial"/>
                <a:ea typeface="Arial"/>
                <a:cs typeface="Arial"/>
                <a:sym typeface="Arial"/>
              </a:rPr>
              <a:t>Classical Verifiable Secret Sharing (VSS) fails asynchronously</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Honest players may not receive shares in time</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Error-correcting methods require 3t+1 timely messages</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Asynchronous networks guarantee only 2t+1 timely messages</a:t>
            </a:r>
            <a:br>
              <a:rPr lang="en-US" sz="1800">
                <a:solidFill>
                  <a:srgbClr val="000000"/>
                </a:solidFill>
                <a:latin typeface="Arial"/>
                <a:ea typeface="Arial"/>
                <a:cs typeface="Arial"/>
                <a:sym typeface="Arial"/>
              </a:rPr>
            </a:br>
            <a:endParaRPr sz="1800">
              <a:solidFill>
                <a:srgbClr val="000000"/>
              </a:solidFill>
              <a:latin typeface="Arial"/>
              <a:ea typeface="Arial"/>
              <a:cs typeface="Arial"/>
              <a:sym typeface="Arial"/>
            </a:endParaRPr>
          </a:p>
          <a:p>
            <a:pPr indent="0" lvl="0" marL="0" rtl="0" algn="l">
              <a:lnSpc>
                <a:spcPct val="115000"/>
              </a:lnSpc>
              <a:spcBef>
                <a:spcPts val="1400"/>
              </a:spcBef>
              <a:spcAft>
                <a:spcPts val="0"/>
              </a:spcAft>
              <a:buNone/>
            </a:pPr>
            <a:r>
              <a:rPr b="1" lang="en-US" sz="1800">
                <a:solidFill>
                  <a:srgbClr val="000000"/>
                </a:solidFill>
                <a:latin typeface="Arial"/>
                <a:ea typeface="Arial"/>
                <a:cs typeface="Arial"/>
                <a:sym typeface="Arial"/>
              </a:rPr>
              <a:t>Authors’ Approach</a:t>
            </a:r>
            <a:endParaRPr b="1" sz="1800">
              <a:solidFill>
                <a:srgbClr val="000000"/>
              </a:solidFill>
              <a:latin typeface="Arial"/>
              <a:ea typeface="Arial"/>
              <a:cs typeface="Arial"/>
              <a:sym typeface="Arial"/>
            </a:endParaRPr>
          </a:p>
          <a:p>
            <a:pPr indent="-342900" lvl="0" marL="457200" rtl="0" algn="l">
              <a:lnSpc>
                <a:spcPct val="115000"/>
              </a:lnSpc>
              <a:spcBef>
                <a:spcPts val="1200"/>
              </a:spcBef>
              <a:spcAft>
                <a:spcPts val="0"/>
              </a:spcAft>
              <a:buSzPts val="1800"/>
              <a:buChar char="●"/>
            </a:pPr>
            <a:r>
              <a:rPr lang="en-US" sz="1800">
                <a:solidFill>
                  <a:srgbClr val="000000"/>
                </a:solidFill>
                <a:latin typeface="Arial"/>
                <a:ea typeface="Arial"/>
                <a:cs typeface="Arial"/>
                <a:sym typeface="Arial"/>
              </a:rPr>
              <a:t>Introduce </a:t>
            </a:r>
            <a:r>
              <a:rPr b="1" lang="en-US" sz="1800">
                <a:solidFill>
                  <a:srgbClr val="000000"/>
                </a:solidFill>
                <a:latin typeface="Arial"/>
                <a:ea typeface="Arial"/>
                <a:cs typeface="Arial"/>
                <a:sym typeface="Arial"/>
              </a:rPr>
              <a:t>Ultimate Secret Sharing (USS)</a:t>
            </a:r>
            <a:endParaRPr b="1"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Build an Asynchronous VSS using USS</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Evaluate circuit securely using BGW-style gate computation</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SzPts val="1800"/>
              <a:buChar char="●"/>
            </a:pPr>
            <a:r>
              <a:rPr lang="en-US" sz="1800">
                <a:solidFill>
                  <a:srgbClr val="000000"/>
                </a:solidFill>
                <a:latin typeface="Arial"/>
                <a:ea typeface="Arial"/>
                <a:cs typeface="Arial"/>
                <a:sym typeface="Arial"/>
              </a:rPr>
              <a:t>E</a:t>
            </a:r>
            <a:r>
              <a:rPr lang="en-US" sz="1800">
                <a:solidFill>
                  <a:srgbClr val="000000"/>
                </a:solidFill>
                <a:latin typeface="Arial"/>
                <a:ea typeface="Arial"/>
                <a:cs typeface="Arial"/>
                <a:sym typeface="Arial"/>
              </a:rPr>
              <a:t>s</a:t>
            </a:r>
            <a:r>
              <a:rPr lang="en-US" sz="1800">
                <a:solidFill>
                  <a:srgbClr val="000000"/>
                </a:solidFill>
                <a:latin typeface="Arial"/>
                <a:ea typeface="Arial"/>
                <a:cs typeface="Arial"/>
                <a:sym typeface="Arial"/>
              </a:rPr>
              <a:t>tablish full MPC protocol from these components</a:t>
            </a:r>
            <a:endParaRPr sz="1800">
              <a:solidFill>
                <a:srgbClr val="000000"/>
              </a:solidFill>
              <a:latin typeface="Arial"/>
              <a:ea typeface="Arial"/>
              <a:cs typeface="Arial"/>
              <a:sym typeface="Arial"/>
            </a:endParaRPr>
          </a:p>
          <a:p>
            <a:pPr indent="0" lvl="0" marL="0" rtl="0" algn="l">
              <a:spcBef>
                <a:spcPts val="1200"/>
              </a:spcBef>
              <a:spcAft>
                <a:spcPts val="600"/>
              </a:spcAft>
              <a:buNone/>
            </a:pPr>
            <a:r>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4"/>
          <p:cNvSpPr txBox="1"/>
          <p:nvPr>
            <p:ph type="title"/>
          </p:nvPr>
        </p:nvSpPr>
        <p:spPr>
          <a:xfrm>
            <a:off x="861525" y="357350"/>
            <a:ext cx="9982200" cy="10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300"/>
              <a:t>Definitions</a:t>
            </a:r>
            <a:endParaRPr sz="3300"/>
          </a:p>
          <a:p>
            <a:pPr indent="0" lvl="0" marL="0" rtl="0" algn="l">
              <a:lnSpc>
                <a:spcPct val="90000"/>
              </a:lnSpc>
              <a:spcBef>
                <a:spcPts val="0"/>
              </a:spcBef>
              <a:spcAft>
                <a:spcPts val="0"/>
              </a:spcAft>
              <a:buNone/>
            </a:pPr>
            <a:r>
              <a:rPr lang="en-US" sz="1500">
                <a:highlight>
                  <a:srgbClr val="CFE2F3"/>
                </a:highlight>
              </a:rPr>
              <a:t>Model</a:t>
            </a:r>
            <a:r>
              <a:rPr lang="en-US" sz="1500"/>
              <a:t>, Asynchronous Computations, and Tools</a:t>
            </a:r>
            <a:endParaRPr sz="1500"/>
          </a:p>
        </p:txBody>
      </p:sp>
      <p:sp>
        <p:nvSpPr>
          <p:cNvPr id="372" name="Google Shape;372;p14"/>
          <p:cNvSpPr txBox="1"/>
          <p:nvPr>
            <p:ph idx="1" type="body"/>
          </p:nvPr>
        </p:nvSpPr>
        <p:spPr>
          <a:xfrm>
            <a:off x="861525" y="1639025"/>
            <a:ext cx="4957800" cy="46362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dk1"/>
              </a:buClr>
              <a:buSzPts val="2400"/>
              <a:buNone/>
            </a:pPr>
            <a:r>
              <a:rPr lang="en-US" sz="1800">
                <a:solidFill>
                  <a:srgbClr val="000000"/>
                </a:solidFill>
                <a:latin typeface="Arial"/>
                <a:ea typeface="Arial"/>
                <a:cs typeface="Arial"/>
                <a:sym typeface="Arial"/>
              </a:rPr>
              <a:t>The model consists of a</a:t>
            </a:r>
            <a:r>
              <a:rPr lang="en-US" sz="2100"/>
              <a:t> </a:t>
            </a:r>
            <a:r>
              <a:rPr b="1" lang="en-US" sz="1800">
                <a:solidFill>
                  <a:srgbClr val="000000"/>
                </a:solidFill>
                <a:latin typeface="Arial"/>
                <a:ea typeface="Arial"/>
                <a:cs typeface="Arial"/>
                <a:sym typeface="Arial"/>
              </a:rPr>
              <a:t>fully connected asynchronous network</a:t>
            </a:r>
            <a:r>
              <a:rPr lang="en-US" sz="1800">
                <a:solidFill>
                  <a:srgbClr val="000000"/>
                </a:solidFill>
                <a:latin typeface="Arial"/>
                <a:ea typeface="Arial"/>
                <a:cs typeface="Arial"/>
                <a:sym typeface="Arial"/>
              </a:rPr>
              <a:t> of </a:t>
            </a:r>
            <a:r>
              <a:rPr i="1" lang="en-US" sz="1800">
                <a:solidFill>
                  <a:srgbClr val="000000"/>
                </a:solidFill>
                <a:latin typeface="Arial"/>
                <a:ea typeface="Arial"/>
                <a:cs typeface="Arial"/>
                <a:sym typeface="Arial"/>
              </a:rPr>
              <a:t>n</a:t>
            </a:r>
            <a:r>
              <a:rPr lang="en-US" sz="1800">
                <a:solidFill>
                  <a:srgbClr val="000000"/>
                </a:solidFill>
                <a:latin typeface="Arial"/>
                <a:ea typeface="Arial"/>
                <a:cs typeface="Arial"/>
                <a:sym typeface="Arial"/>
              </a:rPr>
              <a:t> players. Each pair has a </a:t>
            </a:r>
            <a:r>
              <a:rPr b="1" lang="en-US" sz="1800">
                <a:solidFill>
                  <a:srgbClr val="000000"/>
                </a:solidFill>
                <a:latin typeface="Arial"/>
                <a:ea typeface="Arial"/>
                <a:cs typeface="Arial"/>
                <a:sym typeface="Arial"/>
              </a:rPr>
              <a:t>secure, reliable point-to-point channel</a:t>
            </a:r>
            <a:r>
              <a:rPr lang="en-US" sz="1800">
                <a:solidFill>
                  <a:srgbClr val="000000"/>
                </a:solidFill>
                <a:latin typeface="Arial"/>
                <a:ea typeface="Arial"/>
                <a:cs typeface="Arial"/>
                <a:sym typeface="Arial"/>
              </a:rPr>
              <a:t>:</a:t>
            </a:r>
            <a:endParaRPr sz="18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Char char="●"/>
            </a:pPr>
            <a:r>
              <a:rPr b="1" i="1" lang="en-US" sz="1600" u="sng">
                <a:solidFill>
                  <a:srgbClr val="000000"/>
                </a:solidFill>
                <a:latin typeface="Arial"/>
                <a:ea typeface="Arial"/>
                <a:cs typeface="Arial"/>
                <a:sym typeface="Arial"/>
              </a:rPr>
              <a:t>Secure</a:t>
            </a:r>
            <a:r>
              <a:rPr lang="en-US" sz="1600">
                <a:solidFill>
                  <a:srgbClr val="000000"/>
                </a:solidFill>
                <a:latin typeface="Arial"/>
                <a:ea typeface="Arial"/>
                <a:cs typeface="Arial"/>
                <a:sym typeface="Arial"/>
              </a:rPr>
              <a:t>: messages cannot be overheard.</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Char char="●"/>
            </a:pPr>
            <a:r>
              <a:rPr b="1" i="1" lang="en-US" sz="1600" u="sng">
                <a:solidFill>
                  <a:srgbClr val="000000"/>
                </a:solidFill>
                <a:latin typeface="Arial"/>
                <a:ea typeface="Arial"/>
                <a:cs typeface="Arial"/>
                <a:sym typeface="Arial"/>
              </a:rPr>
              <a:t>Reliable but asynchronous</a:t>
            </a:r>
            <a:r>
              <a:rPr lang="en-US" sz="1600">
                <a:solidFill>
                  <a:srgbClr val="000000"/>
                </a:solidFill>
                <a:latin typeface="Arial"/>
                <a:ea typeface="Arial"/>
                <a:cs typeface="Arial"/>
                <a:sym typeface="Arial"/>
              </a:rPr>
              <a:t>: messages are eventually delivered, but with arbitrary (finite) delay.</a:t>
            </a:r>
            <a:endParaRPr sz="1600">
              <a:solidFill>
                <a:srgbClr val="000000"/>
              </a:solidFill>
              <a:latin typeface="Arial"/>
              <a:ea typeface="Arial"/>
              <a:cs typeface="Arial"/>
              <a:sym typeface="Arial"/>
            </a:endParaRPr>
          </a:p>
          <a:p>
            <a:pPr indent="0" lvl="0" marL="0" rtl="0" algn="l">
              <a:lnSpc>
                <a:spcPct val="12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20000"/>
              </a:lnSpc>
              <a:spcBef>
                <a:spcPts val="0"/>
              </a:spcBef>
              <a:spcAft>
                <a:spcPts val="0"/>
              </a:spcAft>
              <a:buNone/>
            </a:pPr>
            <a:r>
              <a:t/>
            </a:r>
            <a:endParaRPr sz="1800">
              <a:solidFill>
                <a:srgbClr val="000000"/>
              </a:solidFill>
              <a:latin typeface="Arial"/>
              <a:ea typeface="Arial"/>
              <a:cs typeface="Arial"/>
              <a:sym typeface="Arial"/>
            </a:endParaRPr>
          </a:p>
          <a:p>
            <a:pPr indent="0" lvl="0" marL="0" rtl="0" algn="l">
              <a:lnSpc>
                <a:spcPct val="120000"/>
              </a:lnSpc>
              <a:spcBef>
                <a:spcPts val="0"/>
              </a:spcBef>
              <a:spcAft>
                <a:spcPts val="0"/>
              </a:spcAft>
              <a:buNone/>
            </a:pPr>
            <a:r>
              <a:rPr lang="en-US" sz="1800">
                <a:solidFill>
                  <a:srgbClr val="000000"/>
                </a:solidFill>
                <a:latin typeface="Arial"/>
                <a:ea typeface="Arial"/>
                <a:cs typeface="Arial"/>
                <a:sym typeface="Arial"/>
              </a:rPr>
              <a:t>Up to </a:t>
            </a:r>
            <a:r>
              <a:rPr b="1" lang="en-US" sz="1800">
                <a:solidFill>
                  <a:srgbClr val="000000"/>
                </a:solidFill>
                <a:latin typeface="Arial"/>
                <a:ea typeface="Arial"/>
                <a:cs typeface="Arial"/>
                <a:sym typeface="Arial"/>
              </a:rPr>
              <a:t>t </a:t>
            </a:r>
            <a:r>
              <a:rPr lang="en-US" sz="1800">
                <a:solidFill>
                  <a:srgbClr val="000000"/>
                </a:solidFill>
                <a:latin typeface="Arial"/>
                <a:ea typeface="Arial"/>
                <a:cs typeface="Arial"/>
                <a:sym typeface="Arial"/>
              </a:rPr>
              <a:t>of the players may become faulty at any time during the run of the protocol. </a:t>
            </a:r>
            <a:endParaRPr sz="1800">
              <a:solidFill>
                <a:srgbClr val="000000"/>
              </a:solidFill>
              <a:latin typeface="Arial"/>
              <a:ea typeface="Arial"/>
              <a:cs typeface="Arial"/>
              <a:sym typeface="Arial"/>
            </a:endParaRPr>
          </a:p>
          <a:p>
            <a:pPr indent="-330200" lvl="0" marL="457200" rtl="0" algn="l">
              <a:lnSpc>
                <a:spcPct val="120000"/>
              </a:lnSpc>
              <a:spcBef>
                <a:spcPts val="0"/>
              </a:spcBef>
              <a:spcAft>
                <a:spcPts val="0"/>
              </a:spcAft>
              <a:buClr>
                <a:srgbClr val="000000"/>
              </a:buClr>
              <a:buSzPts val="1600"/>
              <a:buFont typeface="Arial"/>
              <a:buChar char="●"/>
            </a:pPr>
            <a:r>
              <a:rPr lang="en-US" sz="1600">
                <a:solidFill>
                  <a:srgbClr val="000000"/>
                </a:solidFill>
                <a:latin typeface="Arial"/>
                <a:ea typeface="Arial"/>
                <a:cs typeface="Arial"/>
                <a:sym typeface="Arial"/>
              </a:rPr>
              <a:t>Where t must satisfy t&lt;n/3</a:t>
            </a:r>
            <a:endParaRPr sz="1600">
              <a:solidFill>
                <a:srgbClr val="000000"/>
              </a:solidFill>
              <a:latin typeface="Arial"/>
              <a:ea typeface="Arial"/>
              <a:cs typeface="Arial"/>
              <a:sym typeface="Arial"/>
            </a:endParaRPr>
          </a:p>
        </p:txBody>
      </p:sp>
      <p:pic>
        <p:nvPicPr>
          <p:cNvPr id="373" name="Google Shape;373;p14"/>
          <p:cNvPicPr preferRelativeResize="0"/>
          <p:nvPr/>
        </p:nvPicPr>
        <p:blipFill>
          <a:blip r:embed="rId3">
            <a:alphaModFix/>
          </a:blip>
          <a:stretch>
            <a:fillRect/>
          </a:stretch>
        </p:blipFill>
        <p:spPr>
          <a:xfrm>
            <a:off x="6916475" y="1706063"/>
            <a:ext cx="3572874" cy="3572874"/>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399bdbad361_2_4"/>
          <p:cNvSpPr txBox="1"/>
          <p:nvPr>
            <p:ph type="title"/>
          </p:nvPr>
        </p:nvSpPr>
        <p:spPr>
          <a:xfrm>
            <a:off x="861525" y="357350"/>
            <a:ext cx="9982200" cy="10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300"/>
              <a:t>Definitions</a:t>
            </a:r>
            <a:endParaRPr sz="3300"/>
          </a:p>
          <a:p>
            <a:pPr indent="0" lvl="0" marL="0" rtl="0" algn="l">
              <a:lnSpc>
                <a:spcPct val="90000"/>
              </a:lnSpc>
              <a:spcBef>
                <a:spcPts val="0"/>
              </a:spcBef>
              <a:spcAft>
                <a:spcPts val="0"/>
              </a:spcAft>
              <a:buNone/>
            </a:pPr>
            <a:r>
              <a:rPr lang="en-US" sz="1500">
                <a:highlight>
                  <a:srgbClr val="CFE2F3"/>
                </a:highlight>
              </a:rPr>
              <a:t>Model</a:t>
            </a:r>
            <a:r>
              <a:rPr lang="en-US" sz="1500"/>
              <a:t>, Asynchronous Computations, and Tools</a:t>
            </a:r>
            <a:endParaRPr sz="1500"/>
          </a:p>
        </p:txBody>
      </p:sp>
      <p:sp>
        <p:nvSpPr>
          <p:cNvPr id="379" name="Google Shape;379;g399bdbad361_2_4"/>
          <p:cNvSpPr txBox="1"/>
          <p:nvPr>
            <p:ph idx="1" type="body"/>
          </p:nvPr>
        </p:nvSpPr>
        <p:spPr>
          <a:xfrm>
            <a:off x="861525" y="1639025"/>
            <a:ext cx="4957800" cy="4636200"/>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dk1"/>
              </a:buClr>
              <a:buSzPts val="2400"/>
              <a:buNone/>
            </a:pPr>
            <a:r>
              <a:rPr lang="en-US" sz="1800">
                <a:solidFill>
                  <a:srgbClr val="000000"/>
                </a:solidFill>
                <a:latin typeface="Arial"/>
                <a:ea typeface="Arial"/>
                <a:cs typeface="Arial"/>
                <a:sym typeface="Arial"/>
              </a:rPr>
              <a:t>The system allows up to </a:t>
            </a:r>
            <a:r>
              <a:rPr b="1" lang="en-US" sz="1800">
                <a:solidFill>
                  <a:srgbClr val="000000"/>
                </a:solidFill>
                <a:latin typeface="Arial"/>
                <a:ea typeface="Arial"/>
                <a:cs typeface="Arial"/>
                <a:sym typeface="Arial"/>
              </a:rPr>
              <a:t>t </a:t>
            </a:r>
            <a:r>
              <a:rPr lang="en-US" sz="1800">
                <a:solidFill>
                  <a:srgbClr val="000000"/>
                </a:solidFill>
                <a:latin typeface="Arial"/>
                <a:ea typeface="Arial"/>
                <a:cs typeface="Arial"/>
                <a:sym typeface="Arial"/>
              </a:rPr>
              <a:t>Byzantine faulty players. The </a:t>
            </a:r>
            <a:r>
              <a:rPr b="1" lang="en-US" sz="1800">
                <a:solidFill>
                  <a:srgbClr val="000000"/>
                </a:solidFill>
                <a:latin typeface="Arial"/>
                <a:ea typeface="Arial"/>
                <a:cs typeface="Arial"/>
                <a:sym typeface="Arial"/>
              </a:rPr>
              <a:t>t-adversary</a:t>
            </a:r>
            <a:r>
              <a:rPr lang="en-US" sz="1800">
                <a:solidFill>
                  <a:srgbClr val="000000"/>
                </a:solidFill>
                <a:latin typeface="Arial"/>
                <a:ea typeface="Arial"/>
                <a:cs typeface="Arial"/>
                <a:sym typeface="Arial"/>
              </a:rPr>
              <a:t> is:</a:t>
            </a:r>
            <a:endParaRPr sz="18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Char char="●"/>
            </a:pPr>
            <a:r>
              <a:rPr b="1" i="1" lang="en-US" sz="1600" u="sng">
                <a:solidFill>
                  <a:srgbClr val="000000"/>
                </a:solidFill>
                <a:latin typeface="Arial"/>
                <a:ea typeface="Arial"/>
                <a:cs typeface="Arial"/>
                <a:sym typeface="Arial"/>
              </a:rPr>
              <a:t>C</a:t>
            </a:r>
            <a:r>
              <a:rPr b="1" i="1" lang="en-US" sz="1600" u="sng">
                <a:solidFill>
                  <a:srgbClr val="000000"/>
                </a:solidFill>
                <a:latin typeface="Arial"/>
                <a:ea typeface="Arial"/>
                <a:cs typeface="Arial"/>
                <a:sym typeface="Arial"/>
              </a:rPr>
              <a:t>o</a:t>
            </a:r>
            <a:r>
              <a:rPr b="1" i="1" lang="en-US" sz="1600" u="sng">
                <a:solidFill>
                  <a:srgbClr val="000000"/>
                </a:solidFill>
                <a:latin typeface="Arial"/>
                <a:ea typeface="Arial"/>
                <a:cs typeface="Arial"/>
                <a:sym typeface="Arial"/>
              </a:rPr>
              <a:t>mputationally unbounded</a:t>
            </a:r>
            <a:r>
              <a:rPr lang="en-US" sz="1600">
                <a:solidFill>
                  <a:srgbClr val="000000"/>
                </a:solidFill>
                <a:latin typeface="Arial"/>
                <a:ea typeface="Arial"/>
                <a:cs typeface="Arial"/>
                <a:sym typeface="Arial"/>
              </a:rPr>
              <a:t>: can perform </a:t>
            </a:r>
            <a:r>
              <a:rPr b="1" lang="en-US" sz="1600">
                <a:solidFill>
                  <a:srgbClr val="000000"/>
                </a:solidFill>
                <a:latin typeface="Arial"/>
                <a:ea typeface="Arial"/>
                <a:cs typeface="Arial"/>
                <a:sym typeface="Arial"/>
              </a:rPr>
              <a:t>any computation</a:t>
            </a:r>
            <a:r>
              <a:rPr lang="en-US" sz="1600">
                <a:solidFill>
                  <a:srgbClr val="000000"/>
                </a:solidFill>
                <a:latin typeface="Arial"/>
                <a:ea typeface="Arial"/>
                <a:cs typeface="Arial"/>
                <a:sym typeface="Arial"/>
              </a:rPr>
              <a:t>, regardless of how long it would take in reality</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Char char="●"/>
            </a:pPr>
            <a:r>
              <a:rPr b="1" i="1" lang="en-US" sz="1600" u="sng">
                <a:solidFill>
                  <a:srgbClr val="000000"/>
                </a:solidFill>
                <a:latin typeface="Arial"/>
                <a:ea typeface="Arial"/>
                <a:cs typeface="Arial"/>
                <a:sym typeface="Arial"/>
              </a:rPr>
              <a:t>Dynamic</a:t>
            </a:r>
            <a:r>
              <a:rPr lang="en-US" sz="1600">
                <a:solidFill>
                  <a:srgbClr val="000000"/>
                </a:solidFill>
                <a:latin typeface="Arial"/>
                <a:ea typeface="Arial"/>
                <a:cs typeface="Arial"/>
                <a:sym typeface="Arial"/>
              </a:rPr>
              <a:t>: may corrupt players at any time, as long as the total ≤ t</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Char char="●"/>
            </a:pPr>
            <a:r>
              <a:rPr b="1" i="1" lang="en-US" sz="1600" u="sng">
                <a:solidFill>
                  <a:srgbClr val="000000"/>
                </a:solidFill>
                <a:latin typeface="Arial"/>
                <a:ea typeface="Arial"/>
                <a:cs typeface="Arial"/>
                <a:sym typeface="Arial"/>
              </a:rPr>
              <a:t>Network scheduler</a:t>
            </a:r>
            <a:r>
              <a:rPr lang="en-US" sz="1600">
                <a:solidFill>
                  <a:srgbClr val="000000"/>
                </a:solidFill>
                <a:latin typeface="Arial"/>
                <a:ea typeface="Arial"/>
                <a:cs typeface="Arial"/>
                <a:sym typeface="Arial"/>
              </a:rPr>
              <a:t>: can arbitrarily delay messages but not modify or delete them</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b="1" i="1" sz="1600" u="sng">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rPr lang="en-US" sz="1800">
                <a:solidFill>
                  <a:srgbClr val="000000"/>
                </a:solidFill>
                <a:latin typeface="Arial"/>
                <a:ea typeface="Arial"/>
                <a:cs typeface="Arial"/>
                <a:sym typeface="Arial"/>
              </a:rPr>
              <a:t>Faulty players reveal their state to the adversary and may send arbitrary messages.</a:t>
            </a:r>
            <a:endParaRPr sz="1800">
              <a:solidFill>
                <a:srgbClr val="000000"/>
              </a:solidFill>
              <a:latin typeface="Arial"/>
              <a:ea typeface="Arial"/>
              <a:cs typeface="Arial"/>
              <a:sym typeface="Arial"/>
            </a:endParaRPr>
          </a:p>
        </p:txBody>
      </p:sp>
      <p:sp>
        <p:nvSpPr>
          <p:cNvPr id="380" name="Google Shape;380;g399bdbad361_2_4"/>
          <p:cNvSpPr txBox="1"/>
          <p:nvPr>
            <p:ph idx="1" type="body"/>
          </p:nvPr>
        </p:nvSpPr>
        <p:spPr>
          <a:xfrm>
            <a:off x="6542325" y="1639025"/>
            <a:ext cx="4957800" cy="4636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rPr lang="en-US" sz="1500">
                <a:solidFill>
                  <a:srgbClr val="000000"/>
                </a:solidFill>
                <a:latin typeface="Arial"/>
                <a:ea typeface="Arial"/>
                <a:cs typeface="Arial"/>
                <a:sym typeface="Arial"/>
              </a:rPr>
              <a:t>Assume that a finite field E, with IEI &gt; n, is used by all players. </a:t>
            </a:r>
            <a:endParaRPr sz="1500">
              <a:solidFill>
                <a:srgbClr val="000000"/>
              </a:solidFill>
              <a:latin typeface="Arial"/>
              <a:ea typeface="Arial"/>
              <a:cs typeface="Arial"/>
              <a:sym typeface="Arial"/>
            </a:endParaRPr>
          </a:p>
          <a:p>
            <a:pPr indent="0" lvl="0" marL="0" rtl="0" algn="l">
              <a:lnSpc>
                <a:spcPct val="115000"/>
              </a:lnSpc>
              <a:spcBef>
                <a:spcPts val="1200"/>
              </a:spcBef>
              <a:spcAft>
                <a:spcPts val="0"/>
              </a:spcAft>
              <a:buNone/>
            </a:pPr>
            <a:r>
              <a:rPr lang="en-US" sz="1500">
                <a:solidFill>
                  <a:srgbClr val="000000"/>
                </a:solidFill>
                <a:latin typeface="Arial"/>
                <a:ea typeface="Arial"/>
                <a:cs typeface="Arial"/>
                <a:sym typeface="Arial"/>
              </a:rPr>
              <a:t>The function to be computed is an n-variable polynomial F over E. An arithmetic circuit computing F is known to all the players 2. </a:t>
            </a:r>
            <a:endParaRPr sz="1500">
              <a:solidFill>
                <a:srgbClr val="000000"/>
              </a:solidFill>
              <a:latin typeface="Arial"/>
              <a:ea typeface="Arial"/>
              <a:cs typeface="Arial"/>
              <a:sym typeface="Arial"/>
            </a:endParaRPr>
          </a:p>
          <a:p>
            <a:pPr indent="0" lvl="0" marL="0" rtl="0" algn="l">
              <a:lnSpc>
                <a:spcPct val="115000"/>
              </a:lnSpc>
              <a:spcBef>
                <a:spcPts val="1200"/>
              </a:spcBef>
              <a:spcAft>
                <a:spcPts val="1200"/>
              </a:spcAft>
              <a:buNone/>
            </a:pPr>
            <a:r>
              <a:t/>
            </a:r>
            <a:endParaRPr sz="1500">
              <a:solidFill>
                <a:srgbClr val="000000"/>
              </a:solidFill>
              <a:latin typeface="Arial"/>
              <a:ea typeface="Arial"/>
              <a:cs typeface="Arial"/>
              <a:sym typeface="Arial"/>
            </a:endParaRPr>
          </a:p>
        </p:txBody>
      </p:sp>
      <p:pic>
        <p:nvPicPr>
          <p:cNvPr id="381" name="Google Shape;381;g399bdbad361_2_4"/>
          <p:cNvPicPr preferRelativeResize="0"/>
          <p:nvPr/>
        </p:nvPicPr>
        <p:blipFill>
          <a:blip r:embed="rId3">
            <a:alphaModFix/>
          </a:blip>
          <a:stretch>
            <a:fillRect/>
          </a:stretch>
        </p:blipFill>
        <p:spPr>
          <a:xfrm>
            <a:off x="8835225" y="3152125"/>
            <a:ext cx="2664901" cy="2664901"/>
          </a:xfrm>
          <a:prstGeom prst="rect">
            <a:avLst/>
          </a:prstGeom>
          <a:noFill/>
          <a:ln>
            <a:noFill/>
          </a:ln>
        </p:spPr>
      </p:pic>
      <p:pic>
        <p:nvPicPr>
          <p:cNvPr id="382" name="Google Shape;382;g399bdbad361_2_4"/>
          <p:cNvPicPr preferRelativeResize="0"/>
          <p:nvPr/>
        </p:nvPicPr>
        <p:blipFill>
          <a:blip r:embed="rId4">
            <a:alphaModFix/>
          </a:blip>
          <a:stretch>
            <a:fillRect/>
          </a:stretch>
        </p:blipFill>
        <p:spPr>
          <a:xfrm>
            <a:off x="6386813" y="3897538"/>
            <a:ext cx="2314575" cy="1076325"/>
          </a:xfrm>
          <a:prstGeom prst="rect">
            <a:avLst/>
          </a:prstGeom>
          <a:noFill/>
          <a:ln>
            <a:noFill/>
          </a:ln>
        </p:spPr>
      </p:pic>
      <p:pic>
        <p:nvPicPr>
          <p:cNvPr id="383" name="Google Shape;383;g399bdbad361_2_4"/>
          <p:cNvPicPr preferRelativeResize="0"/>
          <p:nvPr/>
        </p:nvPicPr>
        <p:blipFill>
          <a:blip r:embed="rId5">
            <a:alphaModFix/>
          </a:blip>
          <a:stretch>
            <a:fillRect/>
          </a:stretch>
        </p:blipFill>
        <p:spPr>
          <a:xfrm>
            <a:off x="9021075" y="5575800"/>
            <a:ext cx="2922125" cy="399425"/>
          </a:xfrm>
          <a:prstGeom prst="rect">
            <a:avLst/>
          </a:prstGeom>
          <a:noFill/>
          <a:ln>
            <a:noFill/>
          </a:ln>
        </p:spPr>
      </p:pic>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399bdbad361_2_18"/>
          <p:cNvSpPr txBox="1"/>
          <p:nvPr>
            <p:ph type="title"/>
          </p:nvPr>
        </p:nvSpPr>
        <p:spPr>
          <a:xfrm>
            <a:off x="861525" y="357350"/>
            <a:ext cx="9982200" cy="1097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None/>
            </a:pPr>
            <a:r>
              <a:rPr lang="en-US" sz="3300"/>
              <a:t>Definitions</a:t>
            </a:r>
            <a:endParaRPr sz="3300"/>
          </a:p>
          <a:p>
            <a:pPr indent="0" lvl="0" marL="0" rtl="0" algn="l">
              <a:lnSpc>
                <a:spcPct val="90000"/>
              </a:lnSpc>
              <a:spcBef>
                <a:spcPts val="0"/>
              </a:spcBef>
              <a:spcAft>
                <a:spcPts val="0"/>
              </a:spcAft>
              <a:buNone/>
            </a:pPr>
            <a:r>
              <a:rPr lang="en-US" sz="1500"/>
              <a:t>Model, </a:t>
            </a:r>
            <a:r>
              <a:rPr lang="en-US" sz="1500">
                <a:highlight>
                  <a:srgbClr val="CFE2F3"/>
                </a:highlight>
              </a:rPr>
              <a:t>Asynchronous Computations</a:t>
            </a:r>
            <a:r>
              <a:rPr lang="en-US" sz="1500"/>
              <a:t>, and Tools</a:t>
            </a:r>
            <a:endParaRPr sz="1500"/>
          </a:p>
        </p:txBody>
      </p:sp>
      <p:sp>
        <p:nvSpPr>
          <p:cNvPr id="389" name="Google Shape;389;g399bdbad361_2_18"/>
          <p:cNvSpPr txBox="1"/>
          <p:nvPr>
            <p:ph idx="1" type="body"/>
          </p:nvPr>
        </p:nvSpPr>
        <p:spPr>
          <a:xfrm>
            <a:off x="861525" y="1639025"/>
            <a:ext cx="5052300" cy="4636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US" sz="1800">
                <a:solidFill>
                  <a:srgbClr val="000000"/>
                </a:solidFill>
                <a:latin typeface="Arial"/>
                <a:ea typeface="Arial"/>
                <a:cs typeface="Arial"/>
                <a:sym typeface="Arial"/>
              </a:rPr>
              <a:t>Because players cannot wait for all inputs to appear, the paper adopts the ideal-functionality perspective from [BCG93]. In the </a:t>
            </a:r>
            <a:r>
              <a:rPr b="1" lang="en-US" sz="1800">
                <a:solidFill>
                  <a:srgbClr val="000000"/>
                </a:solidFill>
                <a:latin typeface="Arial"/>
                <a:ea typeface="Arial"/>
                <a:cs typeface="Arial"/>
                <a:sym typeface="Arial"/>
              </a:rPr>
              <a:t>trusted-party</a:t>
            </a:r>
            <a:r>
              <a:rPr lang="en-US" sz="1800">
                <a:solidFill>
                  <a:srgbClr val="000000"/>
                </a:solidFill>
                <a:latin typeface="Arial"/>
                <a:ea typeface="Arial"/>
                <a:cs typeface="Arial"/>
                <a:sym typeface="Arial"/>
              </a:rPr>
              <a:t> model:</a:t>
            </a:r>
            <a:endParaRPr sz="1800">
              <a:solidFill>
                <a:srgbClr val="000000"/>
              </a:solidFill>
              <a:latin typeface="Arial"/>
              <a:ea typeface="Arial"/>
              <a:cs typeface="Arial"/>
              <a:sym typeface="Arial"/>
            </a:endParaRPr>
          </a:p>
          <a:p>
            <a:pPr indent="-330200" lvl="0" marL="457200" rtl="0" algn="l">
              <a:lnSpc>
                <a:spcPct val="115000"/>
              </a:lnSpc>
              <a:spcBef>
                <a:spcPts val="1200"/>
              </a:spcBef>
              <a:spcAft>
                <a:spcPts val="0"/>
              </a:spcAft>
              <a:buClr>
                <a:srgbClr val="000000"/>
              </a:buClr>
              <a:buSzPts val="1600"/>
              <a:buAutoNum type="arabicPeriod"/>
            </a:pPr>
            <a:r>
              <a:rPr lang="en-US" sz="1600">
                <a:solidFill>
                  <a:srgbClr val="000000"/>
                </a:solidFill>
                <a:latin typeface="Arial"/>
                <a:ea typeface="Arial"/>
                <a:cs typeface="Arial"/>
                <a:sym typeface="Arial"/>
              </a:rPr>
              <a:t>Each player sends an input (faulty players may send anything) to a trusted party.</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AutoNum type="arabicPeriod"/>
            </a:pPr>
            <a:r>
              <a:rPr lang="en-US" sz="1600">
                <a:solidFill>
                  <a:srgbClr val="000000"/>
                </a:solidFill>
                <a:latin typeface="Arial"/>
                <a:ea typeface="Arial"/>
                <a:cs typeface="Arial"/>
                <a:sym typeface="Arial"/>
              </a:rPr>
              <a:t>The adversary chooses a subset </a:t>
            </a:r>
            <a:r>
              <a:rPr b="1" lang="en-US" sz="1600">
                <a:solidFill>
                  <a:srgbClr val="000000"/>
                </a:solidFill>
                <a:latin typeface="Arial"/>
                <a:ea typeface="Arial"/>
                <a:cs typeface="Arial"/>
                <a:sym typeface="Arial"/>
              </a:rPr>
              <a:t>CompSet</a:t>
            </a:r>
            <a:r>
              <a:rPr lang="en-US" sz="1600">
                <a:solidFill>
                  <a:srgbClr val="000000"/>
                </a:solidFill>
                <a:latin typeface="Arial"/>
                <a:ea typeface="Arial"/>
                <a:cs typeface="Arial"/>
                <a:sym typeface="Arial"/>
              </a:rPr>
              <a:t> of at least </a:t>
            </a:r>
            <a:r>
              <a:rPr b="1" i="1" lang="en-US" sz="1600">
                <a:solidFill>
                  <a:srgbClr val="000000"/>
                </a:solidFill>
                <a:latin typeface="Arial"/>
                <a:ea typeface="Arial"/>
                <a:cs typeface="Arial"/>
                <a:sym typeface="Arial"/>
              </a:rPr>
              <a:t>n – t</a:t>
            </a:r>
            <a:r>
              <a:rPr b="1" lang="en-US" sz="1600">
                <a:solidFill>
                  <a:srgbClr val="000000"/>
                </a:solidFill>
                <a:latin typeface="Arial"/>
                <a:ea typeface="Arial"/>
                <a:cs typeface="Arial"/>
                <a:sym typeface="Arial"/>
              </a:rPr>
              <a:t> </a:t>
            </a:r>
            <a:r>
              <a:rPr lang="en-US" sz="1600">
                <a:solidFill>
                  <a:srgbClr val="000000"/>
                </a:solidFill>
                <a:latin typeface="Arial"/>
                <a:ea typeface="Arial"/>
                <a:cs typeface="Arial"/>
                <a:sym typeface="Arial"/>
              </a:rPr>
              <a:t>players whose inputs the trusted party receives.</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AutoNum type="arabicPeriod"/>
            </a:pPr>
            <a:r>
              <a:rPr lang="en-US" sz="1600">
                <a:solidFill>
                  <a:srgbClr val="000000"/>
                </a:solidFill>
                <a:latin typeface="Arial"/>
                <a:ea typeface="Arial"/>
                <a:cs typeface="Arial"/>
                <a:sym typeface="Arial"/>
              </a:rPr>
              <a:t>Missing inputs are replaced with </a:t>
            </a:r>
            <a:r>
              <a:rPr b="1" lang="en-US" sz="1600">
                <a:solidFill>
                  <a:srgbClr val="000000"/>
                </a:solidFill>
                <a:latin typeface="Arial"/>
                <a:ea typeface="Arial"/>
                <a:cs typeface="Arial"/>
                <a:sym typeface="Arial"/>
              </a:rPr>
              <a:t>0</a:t>
            </a:r>
            <a:r>
              <a:rPr lang="en-US" sz="1600">
                <a:solidFill>
                  <a:srgbClr val="000000"/>
                </a:solidFill>
                <a:latin typeface="Arial"/>
                <a:ea typeface="Arial"/>
                <a:cs typeface="Arial"/>
                <a:sym typeface="Arial"/>
              </a:rPr>
              <a:t>.</a:t>
            </a:r>
            <a:endParaRPr sz="1600">
              <a:solidFill>
                <a:srgbClr val="000000"/>
              </a:solidFill>
              <a:latin typeface="Arial"/>
              <a:ea typeface="Arial"/>
              <a:cs typeface="Arial"/>
              <a:sym typeface="Arial"/>
            </a:endParaRPr>
          </a:p>
          <a:p>
            <a:pPr indent="-330200" lvl="0" marL="457200" rtl="0" algn="l">
              <a:lnSpc>
                <a:spcPct val="115000"/>
              </a:lnSpc>
              <a:spcBef>
                <a:spcPts val="0"/>
              </a:spcBef>
              <a:spcAft>
                <a:spcPts val="0"/>
              </a:spcAft>
              <a:buClr>
                <a:srgbClr val="000000"/>
              </a:buClr>
              <a:buSzPts val="1600"/>
              <a:buAutoNum type="arabicPeriod"/>
            </a:pPr>
            <a:r>
              <a:rPr lang="en-US" sz="1600">
                <a:solidFill>
                  <a:srgbClr val="000000"/>
                </a:solidFill>
                <a:latin typeface="Arial"/>
                <a:ea typeface="Arial"/>
                <a:cs typeface="Arial"/>
                <a:sym typeface="Arial"/>
              </a:rPr>
              <a:t>The trusted party outputs </a:t>
            </a:r>
            <a:r>
              <a:rPr b="1" lang="en-US" sz="1600">
                <a:solidFill>
                  <a:srgbClr val="000000"/>
                </a:solidFill>
                <a:latin typeface="Arial"/>
                <a:ea typeface="Arial"/>
                <a:cs typeface="Arial"/>
                <a:sym typeface="Arial"/>
              </a:rPr>
              <a:t>F(x₁,…,xₙ)</a:t>
            </a:r>
            <a:r>
              <a:rPr lang="en-US" sz="1600">
                <a:solidFill>
                  <a:srgbClr val="000000"/>
                </a:solidFill>
                <a:latin typeface="Arial"/>
                <a:ea typeface="Arial"/>
                <a:cs typeface="Arial"/>
                <a:sym typeface="Arial"/>
              </a:rPr>
              <a:t> evaluated on these padded inputs.</a:t>
            </a:r>
            <a:endParaRPr sz="1600">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Font typeface="Arial"/>
              <a:buAutoNum type="alphaLcPeriod"/>
            </a:pPr>
            <a:r>
              <a:rPr lang="en-US" sz="1600">
                <a:solidFill>
                  <a:srgbClr val="000000"/>
                </a:solidFill>
                <a:latin typeface="Arial"/>
                <a:ea typeface="Arial"/>
                <a:cs typeface="Arial"/>
                <a:sym typeface="Arial"/>
              </a:rPr>
              <a:t>Good players output this value</a:t>
            </a:r>
            <a:endParaRPr sz="1600">
              <a:solidFill>
                <a:srgbClr val="000000"/>
              </a:solidFill>
              <a:latin typeface="Arial"/>
              <a:ea typeface="Arial"/>
              <a:cs typeface="Arial"/>
              <a:sym typeface="Arial"/>
            </a:endParaRPr>
          </a:p>
          <a:p>
            <a:pPr indent="-330200" lvl="1" marL="914400" rtl="0" algn="l">
              <a:lnSpc>
                <a:spcPct val="115000"/>
              </a:lnSpc>
              <a:spcBef>
                <a:spcPts val="0"/>
              </a:spcBef>
              <a:spcAft>
                <a:spcPts val="0"/>
              </a:spcAft>
              <a:buClr>
                <a:srgbClr val="000000"/>
              </a:buClr>
              <a:buSzPts val="1600"/>
              <a:buFont typeface="Arial"/>
              <a:buAutoNum type="alphaLcPeriod"/>
            </a:pPr>
            <a:r>
              <a:rPr lang="en-US" sz="1600">
                <a:solidFill>
                  <a:srgbClr val="000000"/>
                </a:solidFill>
                <a:latin typeface="Arial"/>
                <a:ea typeface="Arial"/>
                <a:cs typeface="Arial"/>
                <a:sym typeface="Arial"/>
              </a:rPr>
              <a:t>Faulty players output an arbitrary function</a:t>
            </a:r>
            <a:endParaRPr sz="1600">
              <a:solidFill>
                <a:srgbClr val="000000"/>
              </a:solidFill>
              <a:latin typeface="Arial"/>
              <a:ea typeface="Arial"/>
              <a:cs typeface="Arial"/>
              <a:sym typeface="Arial"/>
            </a:endParaRPr>
          </a:p>
        </p:txBody>
      </p:sp>
      <p:pic>
        <p:nvPicPr>
          <p:cNvPr id="390" name="Google Shape;390;g399bdbad361_2_18"/>
          <p:cNvPicPr preferRelativeResize="0"/>
          <p:nvPr/>
        </p:nvPicPr>
        <p:blipFill>
          <a:blip r:embed="rId3">
            <a:alphaModFix/>
          </a:blip>
          <a:stretch>
            <a:fillRect/>
          </a:stretch>
        </p:blipFill>
        <p:spPr>
          <a:xfrm>
            <a:off x="6511650" y="1129450"/>
            <a:ext cx="4599099" cy="4599099"/>
          </a:xfrm>
          <a:prstGeom prst="rect">
            <a:avLst/>
          </a:prstGeom>
          <a:noFill/>
          <a:ln>
            <a:noFill/>
          </a:ln>
        </p:spPr>
      </p:pic>
      <p:pic>
        <p:nvPicPr>
          <p:cNvPr id="391" name="Google Shape;391;g399bdbad361_2_18"/>
          <p:cNvPicPr preferRelativeResize="0"/>
          <p:nvPr/>
        </p:nvPicPr>
        <p:blipFill>
          <a:blip r:embed="rId4">
            <a:alphaModFix/>
          </a:blip>
          <a:stretch>
            <a:fillRect/>
          </a:stretch>
        </p:blipFill>
        <p:spPr>
          <a:xfrm>
            <a:off x="9420099" y="3513275"/>
            <a:ext cx="276225" cy="314325"/>
          </a:xfrm>
          <a:prstGeom prst="rect">
            <a:avLst/>
          </a:prstGeom>
          <a:noFill/>
          <a:ln>
            <a:noFill/>
          </a:ln>
        </p:spPr>
      </p:pic>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Office Theme">
  <a:themeElements>
    <a:clrScheme name="Custom 2">
      <a:dk1>
        <a:srgbClr val="022850"/>
      </a:dk1>
      <a:lt1>
        <a:srgbClr val="FFBE00"/>
      </a:lt1>
      <a:dk2>
        <a:srgbClr val="0046B9"/>
      </a:dk2>
      <a:lt2>
        <a:srgbClr val="FFCC00"/>
      </a:lt2>
      <a:accent1>
        <a:srgbClr val="00C4B2"/>
      </a:accent1>
      <a:accent2>
        <a:srgbClr val="AADA91"/>
      </a:accent2>
      <a:accent3>
        <a:srgbClr val="FFFF3A"/>
      </a:accent3>
      <a:accent4>
        <a:srgbClr val="022850"/>
      </a:accent4>
      <a:accent5>
        <a:srgbClr val="FFBE00"/>
      </a:accent5>
      <a:accent6>
        <a:srgbClr val="F08A00"/>
      </a:accent6>
      <a:hlink>
        <a:srgbClr val="C1022F"/>
      </a:hlink>
      <a:folHlink>
        <a:srgbClr val="4811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2022-03-14T18:01:10Z</dcterms:created>
  <dc:creator>Jay Leek</dc:creator>
</cp:coreProperties>
</file>